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6" r:id="rId2"/>
    <p:sldId id="302" r:id="rId3"/>
    <p:sldId id="283" r:id="rId4"/>
    <p:sldId id="297" r:id="rId5"/>
    <p:sldId id="29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2473" autoAdjust="0"/>
  </p:normalViewPr>
  <p:slideViewPr>
    <p:cSldViewPr>
      <p:cViewPr>
        <p:scale>
          <a:sx n="88" d="100"/>
          <a:sy n="88" d="100"/>
        </p:scale>
        <p:origin x="-52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4053E-0126-4426-842F-476B0E22DE72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99109-5051-48AA-B10E-BD342104FB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3157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81E3-731B-4883-87E5-5A3607C1F205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syska@it.kielce.pl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hyperlink" Target="mailto:moleda@it.kielce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064896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 co dalej z TRIZ?</a:t>
            </a:r>
          </a:p>
          <a:p>
            <a:endParaRPr lang="pl-PL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KIELCE, 16 GRUDNIA 2013 r.</a:t>
            </a:r>
          </a:p>
          <a:p>
            <a:endParaRPr lang="pl-PL" sz="16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6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Łukasz Syska – Koordynator Projektu </a:t>
            </a:r>
            <a:endParaRPr lang="pl-PL" sz="16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683568" y="5931962"/>
            <a:ext cx="7409606" cy="665390"/>
            <a:chOff x="683568" y="5931962"/>
            <a:chExt cx="7409606" cy="665390"/>
          </a:xfrm>
        </p:grpSpPr>
        <p:pic>
          <p:nvPicPr>
            <p:cNvPr id="7" name="Obraz 6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25602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1" name="Obraz 10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4" name="Obraz 13" descr="http://akademiatriz.it.kielce.pl/upload/aktualnosci/21052013/triz-grafika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2708920"/>
            <a:ext cx="35283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23528" y="1988840"/>
            <a:ext cx="8568952" cy="5062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Kontynuacja działań przez ŚCITT w ramach TRIZ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95536" y="2636912"/>
            <a:ext cx="856895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 smtClean="0"/>
              <a:t>Szkolenia dla przedsiębiorców – </a:t>
            </a:r>
            <a:r>
              <a:rPr lang="pl-PL" b="1" dirty="0" err="1" smtClean="0"/>
              <a:t>coaching</a:t>
            </a:r>
            <a:r>
              <a:rPr lang="pl-PL" b="1" dirty="0" smtClean="0"/>
              <a:t> TRIZ – 3 edycje * 36 h</a:t>
            </a:r>
            <a:endParaRPr lang="pl-PL" dirty="0" smtClean="0"/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endParaRPr lang="pl-PL" sz="600" dirty="0" smtClean="0"/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 smtClean="0"/>
              <a:t>Usługi doradcze rozwiązywania zagadnień związanych z udoskonaleniem funkcjonowania firm – 6 usług doradczych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endParaRPr lang="pl-PL" sz="600" b="1" i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l-PL" i="1" dirty="0" smtClean="0"/>
              <a:t>Działania realizowane są w </a:t>
            </a:r>
            <a:r>
              <a:rPr lang="pl-PL" i="1" dirty="0"/>
              <a:t>ramach projektu  „Perspektywy RSI Świętokrzyskie IV ETAP” współfinansowanego przez Unię Europejską w ramach Europejskiego Funduszu </a:t>
            </a:r>
            <a:r>
              <a:rPr lang="pl-PL" i="1" dirty="0" smtClean="0"/>
              <a:t>Społecznego.</a:t>
            </a:r>
          </a:p>
          <a:p>
            <a:pPr algn="just"/>
            <a:endParaRPr lang="pl-PL" b="1" i="1" dirty="0"/>
          </a:p>
          <a:p>
            <a:pPr algn="ctr"/>
            <a:r>
              <a:rPr lang="pl-PL" b="1" i="1" dirty="0" smtClean="0">
                <a:solidFill>
                  <a:srgbClr val="FF0000"/>
                </a:solidFill>
              </a:rPr>
              <a:t>Tylko przedsiębiorcy z sektora MŚP z województwa świętokrzyskiego.</a:t>
            </a:r>
          </a:p>
        </p:txBody>
      </p:sp>
      <p:grpSp>
        <p:nvGrpSpPr>
          <p:cNvPr id="3" name="Grupa 14"/>
          <p:cNvGrpSpPr/>
          <p:nvPr/>
        </p:nvGrpSpPr>
        <p:grpSpPr>
          <a:xfrm>
            <a:off x="827584" y="5877272"/>
            <a:ext cx="7409606" cy="665390"/>
            <a:chOff x="683568" y="5931962"/>
            <a:chExt cx="7409606" cy="665390"/>
          </a:xfrm>
        </p:grpSpPr>
        <p:pic>
          <p:nvPicPr>
            <p:cNvPr id="16" name="Obraz 1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8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9" name="Obraz 18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23528" y="1988840"/>
            <a:ext cx="8568952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OFERTA KOMERCYJNA – dla całego kraju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95536" y="278092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Szkolenia otwarte dla firm jak i osób fizycznych chcących podnosić swoje kwalifikacje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Szkolenia zamknięte dla przedsiębiorców oraz grup zorganizowanych (np. studenci)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endParaRPr lang="pl-PL" sz="600" dirty="0" smtClean="0"/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Usługi doradcze dla firm w ramach TRIZ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endParaRPr lang="pl-PL" sz="600" b="1" i="1" dirty="0" smtClean="0">
              <a:latin typeface="Calibri" pitchFamily="34" charset="0"/>
              <a:cs typeface="Calibri" pitchFamily="34" charset="0"/>
            </a:endParaRP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Szkolenie dla kadry firm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Konsultacje zewnętrzne (np. zajęcia w placówkach edukacyjnych z TRIZ – pedagogika)</a:t>
            </a:r>
          </a:p>
          <a:p>
            <a:pPr marL="266700" indent="-266700" algn="ctr">
              <a:lnSpc>
                <a:spcPct val="150000"/>
              </a:lnSpc>
            </a:pPr>
            <a:endParaRPr lang="pl-PL" sz="1000" b="1" i="1" dirty="0" smtClean="0"/>
          </a:p>
        </p:txBody>
      </p:sp>
      <p:grpSp>
        <p:nvGrpSpPr>
          <p:cNvPr id="15" name="Grupa 14"/>
          <p:cNvGrpSpPr/>
          <p:nvPr/>
        </p:nvGrpSpPr>
        <p:grpSpPr>
          <a:xfrm>
            <a:off x="827584" y="5877272"/>
            <a:ext cx="7409606" cy="665390"/>
            <a:chOff x="683568" y="5931962"/>
            <a:chExt cx="7409606" cy="665390"/>
          </a:xfrm>
        </p:grpSpPr>
        <p:pic>
          <p:nvPicPr>
            <p:cNvPr id="16" name="Obraz 1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8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9" name="Obraz 18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23528" y="1988840"/>
            <a:ext cx="8568952" cy="5062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Plany </a:t>
            </a:r>
            <a:r>
              <a:rPr lang="pl-PL" sz="2000" b="1" smtClean="0">
                <a:latin typeface="Calibri" pitchFamily="34" charset="0"/>
                <a:cs typeface="Calibri" pitchFamily="34" charset="0"/>
              </a:rPr>
              <a:t>na przyszłość 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- Fundacja TRIZ przy ŚCITT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251520" y="2636912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Podnoszenie kwalifikacji konsultantów i zrzeszanie grupy wykwalifikowanych osób poprzez aktywizację w zakresie działań promujących TRIZ, organizację regularnych spotkań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Tworzenie projektów na rzecz rozwoju fundacji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Wydawanie podręczników i publikacji związanych z TRIZ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Szeroko pojęta działalność sprzyjająca rozpowszechnianiu wiedzy z zakresu TRIZ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endParaRPr lang="pl-PL" dirty="0" smtClean="0"/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endParaRPr lang="pl-PL" dirty="0" smtClean="0"/>
          </a:p>
        </p:txBody>
      </p:sp>
      <p:grpSp>
        <p:nvGrpSpPr>
          <p:cNvPr id="3" name="Grupa 14"/>
          <p:cNvGrpSpPr/>
          <p:nvPr/>
        </p:nvGrpSpPr>
        <p:grpSpPr>
          <a:xfrm>
            <a:off x="827584" y="5877272"/>
            <a:ext cx="7409606" cy="665390"/>
            <a:chOff x="683568" y="5931962"/>
            <a:chExt cx="7409606" cy="665390"/>
          </a:xfrm>
        </p:grpSpPr>
        <p:pic>
          <p:nvPicPr>
            <p:cNvPr id="16" name="Obraz 1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8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9" name="Obraz 18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a 12"/>
          <p:cNvGrpSpPr/>
          <p:nvPr/>
        </p:nvGrpSpPr>
        <p:grpSpPr>
          <a:xfrm>
            <a:off x="899592" y="5949280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064896" cy="2880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Zapraszamy do dyskusji</a:t>
            </a:r>
            <a:endParaRPr lang="pl-PL" sz="2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2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Świętokrzyskie Centrum Innowacji i Transferu Technologii Sp. z o.o. </a:t>
            </a:r>
          </a:p>
          <a:p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Tel. 41 34 32 910</a:t>
            </a:r>
          </a:p>
          <a:p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Łukasz Syska – Koordynator, </a:t>
            </a:r>
            <a:r>
              <a:rPr lang="pl-PL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8"/>
              </a:rPr>
              <a:t>syska@it.kielce.pl</a:t>
            </a:r>
            <a:endParaRPr lang="pl-PL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Wioletta Molęda – Kierownik Projektu, </a:t>
            </a:r>
            <a:r>
              <a:rPr lang="pl-PL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9"/>
              </a:rPr>
              <a:t>moleda@it.kielce.pl</a:t>
            </a:r>
            <a:endParaRPr lang="pl-PL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2780</TotalTime>
  <Words>193</Words>
  <Application>Microsoft Office PowerPoint</Application>
  <PresentationFormat>Pokaz na ekranie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moleda</dc:creator>
  <cp:lastModifiedBy>ewakus</cp:lastModifiedBy>
  <cp:revision>60</cp:revision>
  <dcterms:created xsi:type="dcterms:W3CDTF">2011-02-05T20:25:17Z</dcterms:created>
  <dcterms:modified xsi:type="dcterms:W3CDTF">2013-12-17T07:04:16Z</dcterms:modified>
</cp:coreProperties>
</file>