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9" r:id="rId3"/>
    <p:sldId id="269" r:id="rId4"/>
    <p:sldId id="265" r:id="rId5"/>
    <p:sldId id="264" r:id="rId6"/>
    <p:sldId id="272" r:id="rId7"/>
    <p:sldId id="271" r:id="rId8"/>
    <p:sldId id="270" r:id="rId9"/>
    <p:sldId id="26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304BF-89EF-4F87-B90B-9E996DAAAB76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A77D-4C38-4F59-9E30-0FF6F9B72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256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2018-03-07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9532" y="1790769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Zawarcie umowy pomiędzy:</a:t>
            </a: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Województwem Świętokrzyskim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NEWAG S.A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dostawę 2 fabrycznie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nowych czteroczłonowych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pojazdów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kolejowych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napędem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elektrycznym (EZT), przeznaczonych do obsługi kolejowych przewozów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pasażerskich</a:t>
            </a:r>
          </a:p>
          <a:p>
            <a:pPr algn="ctr"/>
            <a:endParaRPr lang="pl-PL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 marca 2018 rok</a:t>
            </a:r>
          </a:p>
          <a:p>
            <a:pPr algn="ctr"/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97957"/>
            <a:ext cx="7753490" cy="11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11560" y="256490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Zakup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taboru, którego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wartość wynosi  44 378 400 zł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brutto zostanie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sfinansowany ze środków Funduszu Kolejowego oraz środków Unii Europejskiej w ramach Regionalnego Programu Operacyjnego Województwa Świętokrzyskiego na lata 2014 – 2020.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4" y="5589240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556792"/>
            <a:ext cx="7131987" cy="45577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80" y="5699758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33862" y="1340768"/>
            <a:ext cx="89289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Newag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Impuls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rodzina normalnotorowych elektrycznych zespołów trakcyjnych produkowana przez przedsiębiorstwo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Newag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z Nowego Sącza w kilku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wersjach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różniących się liczbą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członów, przeznaczonych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do obsługi przewozów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pasażerskich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7813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2-członowe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(typ 37WE),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7813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3-członowe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(36WE),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7813">
              <a:buFontTx/>
              <a:buChar char="-"/>
            </a:pP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4-członowe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(31WE)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7813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5-członowe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(45WE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457200" indent="-277813">
              <a:buFontTx/>
              <a:buChar char="-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6-członowe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(35WE). </a:t>
            </a:r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listopada 2017 zamówiono 159 Impulsów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Źródło: Wikipedia</a:t>
            </a: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https://pl.wikipedia.org/wiki/Newag_Impuls#/</a:t>
            </a:r>
            <a:r>
              <a:rPr lang="pl-P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media/File:31WE_na_stacji_Wroc%C5%82aw_G%C5%82%C3%B3wny..jpg</a:t>
            </a: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https://pl.wikipedia.org/wiki/Newag_Impuls#/media/File:31WE-028_SKMT.jpg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5699758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95736" y="27089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Miejsce na tekst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38960"/>
            <a:ext cx="6336705" cy="475252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619672" y="600806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Wstępna wizualizacja przestrzeni pojazdu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04" y="5710744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95736" y="27089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Miejsce na tekst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6258694" cy="469402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19672" y="5962781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Wstępna wizualizacja przestrzeni pojazdu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07" y="5699758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95736" y="270892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Miejsce na tekst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6282444" cy="471183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34207" y="5980593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Wstępna wizualizacja przestrzeni pojazdu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90" y="5711843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92" y="1196752"/>
            <a:ext cx="6336704" cy="47525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787692" y="5896074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Wstępna wizualizacja przestrzeni pojazdu</a:t>
            </a:r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99758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792472" y="1484784"/>
            <a:ext cx="8136904" cy="483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Charakterystyka pojazdów: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pojemność około 400 osób, w tym 200 miejsc siedzących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windy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dla osób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niepełnosprawnych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miejsca do przewozu rowerów oraz dużych bagaży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pętle indukcyjne dla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niedosłyszących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defibrylatory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gniazdka elektryczne przy każdym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fotelu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dostęp do </a:t>
            </a:r>
            <a:r>
              <a:rPr lang="pl-PL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internetu</a:t>
            </a: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klimatyzacja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biletomaty z obsługą gotówki oraz kart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płatniczych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informacji pasażerskiej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każdym pojeździe dwie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toalety w systemie zamkniętym, w tym jedna przystosowana dla osób niepełnosprawnych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zastosowana energooszczędność 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poprzez zastosowanie technologii LED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l-PL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2" y="5589240"/>
            <a:ext cx="7559055" cy="11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29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235</Words>
  <Application>Microsoft Office PowerPoint</Application>
  <PresentationFormat>Pokaz na ekranie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Koper, Tomasz</dc:creator>
  <cp:lastModifiedBy>Małkowska, Agnieszka</cp:lastModifiedBy>
  <cp:revision>15</cp:revision>
  <dcterms:created xsi:type="dcterms:W3CDTF">2018-02-21T06:44:09Z</dcterms:created>
  <dcterms:modified xsi:type="dcterms:W3CDTF">2018-03-07T07:00:20Z</dcterms:modified>
</cp:coreProperties>
</file>