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68" r:id="rId1"/>
  </p:sldMasterIdLst>
  <p:notesMasterIdLst>
    <p:notesMasterId r:id="rId25"/>
  </p:notesMasterIdLst>
  <p:sldIdLst>
    <p:sldId id="256" r:id="rId2"/>
    <p:sldId id="258" r:id="rId3"/>
    <p:sldId id="276" r:id="rId4"/>
    <p:sldId id="273" r:id="rId5"/>
    <p:sldId id="272" r:id="rId6"/>
    <p:sldId id="271" r:id="rId7"/>
    <p:sldId id="270" r:id="rId8"/>
    <p:sldId id="331" r:id="rId9"/>
    <p:sldId id="268" r:id="rId10"/>
    <p:sldId id="267" r:id="rId11"/>
    <p:sldId id="342" r:id="rId12"/>
    <p:sldId id="303" r:id="rId13"/>
    <p:sldId id="265" r:id="rId14"/>
    <p:sldId id="334" r:id="rId15"/>
    <p:sldId id="314" r:id="rId16"/>
    <p:sldId id="312" r:id="rId17"/>
    <p:sldId id="343" r:id="rId18"/>
    <p:sldId id="344" r:id="rId19"/>
    <p:sldId id="337" r:id="rId20"/>
    <p:sldId id="338" r:id="rId21"/>
    <p:sldId id="324" r:id="rId22"/>
    <p:sldId id="341" r:id="rId23"/>
    <p:sldId id="260" r:id="rId24"/>
  </p:sldIdLst>
  <p:sldSz cx="12192000" cy="68405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99" userDrawn="1">
          <p15:clr>
            <a:srgbClr val="A4A3A4"/>
          </p15:clr>
        </p15:guide>
        <p15:guide id="2" pos="7355" userDrawn="1">
          <p15:clr>
            <a:srgbClr val="A4A3A4"/>
          </p15:clr>
        </p15:guide>
        <p15:guide id="3" pos="302" userDrawn="1">
          <p15:clr>
            <a:srgbClr val="A4A3A4"/>
          </p15:clr>
        </p15:guide>
        <p15:guide id="4" orient="horz" pos="3680" userDrawn="1">
          <p15:clr>
            <a:srgbClr val="A4A3A4"/>
          </p15:clr>
        </p15:guide>
        <p15:guide id="5" orient="horz" pos="797">
          <p15:clr>
            <a:srgbClr val="A4A3A4"/>
          </p15:clr>
        </p15:guide>
        <p15:guide id="6" orient="horz" pos="367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8A23F"/>
    <a:srgbClr val="CB333B"/>
    <a:srgbClr val="53565A"/>
    <a:srgbClr val="D353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4734" autoAdjust="0"/>
    <p:restoredTop sz="95256" autoAdjust="0"/>
  </p:normalViewPr>
  <p:slideViewPr>
    <p:cSldViewPr snapToGrid="0" showGuides="1">
      <p:cViewPr varScale="1">
        <p:scale>
          <a:sx n="82" d="100"/>
          <a:sy n="82" d="100"/>
        </p:scale>
        <p:origin x="730" y="72"/>
      </p:cViewPr>
      <p:guideLst>
        <p:guide orient="horz" pos="799"/>
        <p:guide pos="7355"/>
        <p:guide pos="302"/>
        <p:guide orient="horz" pos="3680"/>
        <p:guide orient="horz" pos="797"/>
        <p:guide orient="horz" pos="367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45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50F31C-2568-4E04-B7D8-889A0FF73636}" type="datetimeFigureOut">
              <a:rPr lang="pl-PL" smtClean="0"/>
              <a:pPr/>
              <a:t>2019-09-13</a:t>
            </a:fld>
            <a:endParaRPr lang="pl-PL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374650" y="685800"/>
            <a:ext cx="6108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 dirty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CADD82-0E94-47BC-A5A8-FE418161246D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51491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7"/>
          <p:cNvGrpSpPr>
            <a:grpSpLocks noChangeAspect="1"/>
          </p:cNvGrpSpPr>
          <p:nvPr userDrawn="1"/>
        </p:nvGrpSpPr>
        <p:grpSpPr bwMode="auto">
          <a:xfrm>
            <a:off x="3411538" y="2394189"/>
            <a:ext cx="5368925" cy="2052161"/>
            <a:chOff x="2149" y="1512"/>
            <a:chExt cx="3382" cy="1296"/>
          </a:xfrm>
        </p:grpSpPr>
        <p:sp>
          <p:nvSpPr>
            <p:cNvPr id="8" name="AutoShape 16"/>
            <p:cNvSpPr>
              <a:spLocks noChangeAspect="1" noChangeArrowheads="1" noTextEdit="1"/>
            </p:cNvSpPr>
            <p:nvPr/>
          </p:nvSpPr>
          <p:spPr bwMode="auto">
            <a:xfrm>
              <a:off x="2149" y="1512"/>
              <a:ext cx="3382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9" name="Freeform 18"/>
            <p:cNvSpPr>
              <a:spLocks noEditPoints="1"/>
            </p:cNvSpPr>
            <p:nvPr/>
          </p:nvSpPr>
          <p:spPr bwMode="auto">
            <a:xfrm>
              <a:off x="2958" y="1820"/>
              <a:ext cx="139" cy="211"/>
            </a:xfrm>
            <a:custGeom>
              <a:avLst/>
              <a:gdLst>
                <a:gd name="T0" fmla="*/ 38 w 72"/>
                <a:gd name="T1" fmla="*/ 54 h 109"/>
                <a:gd name="T2" fmla="*/ 56 w 72"/>
                <a:gd name="T3" fmla="*/ 34 h 109"/>
                <a:gd name="T4" fmla="*/ 38 w 72"/>
                <a:gd name="T5" fmla="*/ 13 h 109"/>
                <a:gd name="T6" fmla="*/ 16 w 72"/>
                <a:gd name="T7" fmla="*/ 13 h 109"/>
                <a:gd name="T8" fmla="*/ 16 w 72"/>
                <a:gd name="T9" fmla="*/ 54 h 109"/>
                <a:gd name="T10" fmla="*/ 38 w 72"/>
                <a:gd name="T11" fmla="*/ 54 h 109"/>
                <a:gd name="T12" fmla="*/ 16 w 72"/>
                <a:gd name="T13" fmla="*/ 108 h 109"/>
                <a:gd name="T14" fmla="*/ 8 w 72"/>
                <a:gd name="T15" fmla="*/ 109 h 109"/>
                <a:gd name="T16" fmla="*/ 0 w 72"/>
                <a:gd name="T17" fmla="*/ 108 h 109"/>
                <a:gd name="T18" fmla="*/ 0 w 72"/>
                <a:gd name="T19" fmla="*/ 0 h 109"/>
                <a:gd name="T20" fmla="*/ 40 w 72"/>
                <a:gd name="T21" fmla="*/ 0 h 109"/>
                <a:gd name="T22" fmla="*/ 72 w 72"/>
                <a:gd name="T23" fmla="*/ 34 h 109"/>
                <a:gd name="T24" fmla="*/ 40 w 72"/>
                <a:gd name="T25" fmla="*/ 67 h 109"/>
                <a:gd name="T26" fmla="*/ 16 w 72"/>
                <a:gd name="T27" fmla="*/ 67 h 109"/>
                <a:gd name="T28" fmla="*/ 16 w 72"/>
                <a:gd name="T29" fmla="*/ 108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2" h="109">
                  <a:moveTo>
                    <a:pt x="38" y="54"/>
                  </a:moveTo>
                  <a:cubicBezTo>
                    <a:pt x="50" y="54"/>
                    <a:pt x="56" y="46"/>
                    <a:pt x="56" y="34"/>
                  </a:cubicBezTo>
                  <a:cubicBezTo>
                    <a:pt x="56" y="21"/>
                    <a:pt x="50" y="13"/>
                    <a:pt x="38" y="13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6" y="54"/>
                    <a:pt x="16" y="54"/>
                    <a:pt x="16" y="54"/>
                  </a:cubicBezTo>
                  <a:lnTo>
                    <a:pt x="38" y="54"/>
                  </a:lnTo>
                  <a:close/>
                  <a:moveTo>
                    <a:pt x="16" y="108"/>
                  </a:moveTo>
                  <a:cubicBezTo>
                    <a:pt x="16" y="108"/>
                    <a:pt x="13" y="109"/>
                    <a:pt x="8" y="109"/>
                  </a:cubicBezTo>
                  <a:cubicBezTo>
                    <a:pt x="3" y="109"/>
                    <a:pt x="0" y="108"/>
                    <a:pt x="0" y="10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60" y="0"/>
                    <a:pt x="72" y="14"/>
                    <a:pt x="72" y="34"/>
                  </a:cubicBezTo>
                  <a:cubicBezTo>
                    <a:pt x="72" y="53"/>
                    <a:pt x="60" y="67"/>
                    <a:pt x="40" y="67"/>
                  </a:cubicBezTo>
                  <a:cubicBezTo>
                    <a:pt x="16" y="67"/>
                    <a:pt x="16" y="67"/>
                    <a:pt x="16" y="67"/>
                  </a:cubicBezTo>
                  <a:lnTo>
                    <a:pt x="16" y="108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0" name="Freeform 19"/>
            <p:cNvSpPr>
              <a:spLocks noEditPoints="1"/>
            </p:cNvSpPr>
            <p:nvPr/>
          </p:nvSpPr>
          <p:spPr bwMode="auto">
            <a:xfrm>
              <a:off x="3116" y="1874"/>
              <a:ext cx="120" cy="161"/>
            </a:xfrm>
            <a:custGeom>
              <a:avLst/>
              <a:gdLst>
                <a:gd name="T0" fmla="*/ 31 w 62"/>
                <a:gd name="T1" fmla="*/ 44 h 83"/>
                <a:gd name="T2" fmla="*/ 16 w 62"/>
                <a:gd name="T3" fmla="*/ 57 h 83"/>
                <a:gd name="T4" fmla="*/ 29 w 62"/>
                <a:gd name="T5" fmla="*/ 71 h 83"/>
                <a:gd name="T6" fmla="*/ 46 w 62"/>
                <a:gd name="T7" fmla="*/ 50 h 83"/>
                <a:gd name="T8" fmla="*/ 46 w 62"/>
                <a:gd name="T9" fmla="*/ 45 h 83"/>
                <a:gd name="T10" fmla="*/ 31 w 62"/>
                <a:gd name="T11" fmla="*/ 44 h 83"/>
                <a:gd name="T12" fmla="*/ 33 w 62"/>
                <a:gd name="T13" fmla="*/ 0 h 83"/>
                <a:gd name="T14" fmla="*/ 62 w 62"/>
                <a:gd name="T15" fmla="*/ 29 h 83"/>
                <a:gd name="T16" fmla="*/ 62 w 62"/>
                <a:gd name="T17" fmla="*/ 80 h 83"/>
                <a:gd name="T18" fmla="*/ 56 w 62"/>
                <a:gd name="T19" fmla="*/ 81 h 83"/>
                <a:gd name="T20" fmla="*/ 50 w 62"/>
                <a:gd name="T21" fmla="*/ 80 h 83"/>
                <a:gd name="T22" fmla="*/ 47 w 62"/>
                <a:gd name="T23" fmla="*/ 70 h 83"/>
                <a:gd name="T24" fmla="*/ 24 w 62"/>
                <a:gd name="T25" fmla="*/ 83 h 83"/>
                <a:gd name="T26" fmla="*/ 0 w 62"/>
                <a:gd name="T27" fmla="*/ 57 h 83"/>
                <a:gd name="T28" fmla="*/ 29 w 62"/>
                <a:gd name="T29" fmla="*/ 34 h 83"/>
                <a:gd name="T30" fmla="*/ 46 w 62"/>
                <a:gd name="T31" fmla="*/ 35 h 83"/>
                <a:gd name="T32" fmla="*/ 46 w 62"/>
                <a:gd name="T33" fmla="*/ 29 h 83"/>
                <a:gd name="T34" fmla="*/ 31 w 62"/>
                <a:gd name="T35" fmla="*/ 13 h 83"/>
                <a:gd name="T36" fmla="*/ 11 w 62"/>
                <a:gd name="T37" fmla="*/ 17 h 83"/>
                <a:gd name="T38" fmla="*/ 7 w 62"/>
                <a:gd name="T39" fmla="*/ 12 h 83"/>
                <a:gd name="T40" fmla="*/ 6 w 62"/>
                <a:gd name="T41" fmla="*/ 6 h 83"/>
                <a:gd name="T42" fmla="*/ 33 w 62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2" h="83">
                  <a:moveTo>
                    <a:pt x="31" y="44"/>
                  </a:moveTo>
                  <a:cubicBezTo>
                    <a:pt x="21" y="44"/>
                    <a:pt x="16" y="48"/>
                    <a:pt x="16" y="57"/>
                  </a:cubicBezTo>
                  <a:cubicBezTo>
                    <a:pt x="16" y="67"/>
                    <a:pt x="21" y="71"/>
                    <a:pt x="29" y="71"/>
                  </a:cubicBezTo>
                  <a:cubicBezTo>
                    <a:pt x="41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7" y="44"/>
                    <a:pt x="31" y="44"/>
                  </a:cubicBezTo>
                  <a:moveTo>
                    <a:pt x="33" y="0"/>
                  </a:moveTo>
                  <a:cubicBezTo>
                    <a:pt x="55" y="0"/>
                    <a:pt x="62" y="10"/>
                    <a:pt x="62" y="29"/>
                  </a:cubicBezTo>
                  <a:cubicBezTo>
                    <a:pt x="62" y="80"/>
                    <a:pt x="62" y="80"/>
                    <a:pt x="62" y="80"/>
                  </a:cubicBezTo>
                  <a:cubicBezTo>
                    <a:pt x="62" y="80"/>
                    <a:pt x="60" y="81"/>
                    <a:pt x="56" y="81"/>
                  </a:cubicBezTo>
                  <a:cubicBezTo>
                    <a:pt x="52" y="81"/>
                    <a:pt x="50" y="80"/>
                    <a:pt x="50" y="80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3" y="78"/>
                    <a:pt x="35" y="83"/>
                    <a:pt x="24" y="83"/>
                  </a:cubicBezTo>
                  <a:cubicBezTo>
                    <a:pt x="9" y="83"/>
                    <a:pt x="0" y="74"/>
                    <a:pt x="0" y="57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3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3" y="13"/>
                    <a:pt x="31" y="13"/>
                  </a:cubicBezTo>
                  <a:cubicBezTo>
                    <a:pt x="20" y="13"/>
                    <a:pt x="11" y="17"/>
                    <a:pt x="11" y="17"/>
                  </a:cubicBezTo>
                  <a:cubicBezTo>
                    <a:pt x="11" y="16"/>
                    <a:pt x="9" y="15"/>
                    <a:pt x="7" y="12"/>
                  </a:cubicBezTo>
                  <a:cubicBezTo>
                    <a:pt x="6" y="9"/>
                    <a:pt x="6" y="6"/>
                    <a:pt x="6" y="6"/>
                  </a:cubicBezTo>
                  <a:cubicBezTo>
                    <a:pt x="6" y="6"/>
                    <a:pt x="18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1" name="Freeform 20"/>
            <p:cNvSpPr>
              <a:spLocks noEditPoints="1"/>
            </p:cNvSpPr>
            <p:nvPr/>
          </p:nvSpPr>
          <p:spPr bwMode="auto">
            <a:xfrm>
              <a:off x="3276" y="1803"/>
              <a:ext cx="118" cy="228"/>
            </a:xfrm>
            <a:custGeom>
              <a:avLst/>
              <a:gdLst>
                <a:gd name="T0" fmla="*/ 26 w 61"/>
                <a:gd name="T1" fmla="*/ 27 h 118"/>
                <a:gd name="T2" fmla="*/ 17 w 61"/>
                <a:gd name="T3" fmla="*/ 22 h 118"/>
                <a:gd name="T4" fmla="*/ 32 w 61"/>
                <a:gd name="T5" fmla="*/ 1 h 118"/>
                <a:gd name="T6" fmla="*/ 45 w 61"/>
                <a:gd name="T7" fmla="*/ 7 h 118"/>
                <a:gd name="T8" fmla="*/ 26 w 61"/>
                <a:gd name="T9" fmla="*/ 27 h 118"/>
                <a:gd name="T10" fmla="*/ 61 w 61"/>
                <a:gd name="T11" fmla="*/ 117 h 118"/>
                <a:gd name="T12" fmla="*/ 54 w 61"/>
                <a:gd name="T13" fmla="*/ 118 h 118"/>
                <a:gd name="T14" fmla="*/ 46 w 61"/>
                <a:gd name="T15" fmla="*/ 117 h 118"/>
                <a:gd name="T16" fmla="*/ 46 w 61"/>
                <a:gd name="T17" fmla="*/ 63 h 118"/>
                <a:gd name="T18" fmla="*/ 32 w 61"/>
                <a:gd name="T19" fmla="*/ 49 h 118"/>
                <a:gd name="T20" fmla="*/ 15 w 61"/>
                <a:gd name="T21" fmla="*/ 59 h 118"/>
                <a:gd name="T22" fmla="*/ 15 w 61"/>
                <a:gd name="T23" fmla="*/ 117 h 118"/>
                <a:gd name="T24" fmla="*/ 8 w 61"/>
                <a:gd name="T25" fmla="*/ 118 h 118"/>
                <a:gd name="T26" fmla="*/ 0 w 61"/>
                <a:gd name="T27" fmla="*/ 117 h 118"/>
                <a:gd name="T28" fmla="*/ 0 w 61"/>
                <a:gd name="T29" fmla="*/ 40 h 118"/>
                <a:gd name="T30" fmla="*/ 8 w 61"/>
                <a:gd name="T31" fmla="*/ 39 h 118"/>
                <a:gd name="T32" fmla="*/ 15 w 61"/>
                <a:gd name="T33" fmla="*/ 40 h 118"/>
                <a:gd name="T34" fmla="*/ 15 w 61"/>
                <a:gd name="T35" fmla="*/ 47 h 118"/>
                <a:gd name="T36" fmla="*/ 38 w 61"/>
                <a:gd name="T37" fmla="*/ 37 h 118"/>
                <a:gd name="T38" fmla="*/ 61 w 61"/>
                <a:gd name="T39" fmla="*/ 60 h 118"/>
                <a:gd name="T40" fmla="*/ 61 w 61"/>
                <a:gd name="T41" fmla="*/ 117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1" h="118">
                  <a:moveTo>
                    <a:pt x="26" y="27"/>
                  </a:moveTo>
                  <a:cubicBezTo>
                    <a:pt x="22" y="26"/>
                    <a:pt x="19" y="25"/>
                    <a:pt x="17" y="22"/>
                  </a:cubicBezTo>
                  <a:cubicBezTo>
                    <a:pt x="32" y="1"/>
                    <a:pt x="32" y="1"/>
                    <a:pt x="32" y="1"/>
                  </a:cubicBezTo>
                  <a:cubicBezTo>
                    <a:pt x="36" y="0"/>
                    <a:pt x="42" y="3"/>
                    <a:pt x="45" y="7"/>
                  </a:cubicBezTo>
                  <a:lnTo>
                    <a:pt x="26" y="27"/>
                  </a:lnTo>
                  <a:close/>
                  <a:moveTo>
                    <a:pt x="61" y="117"/>
                  </a:moveTo>
                  <a:cubicBezTo>
                    <a:pt x="61" y="117"/>
                    <a:pt x="59" y="118"/>
                    <a:pt x="54" y="118"/>
                  </a:cubicBezTo>
                  <a:cubicBezTo>
                    <a:pt x="49" y="118"/>
                    <a:pt x="46" y="117"/>
                    <a:pt x="46" y="117"/>
                  </a:cubicBezTo>
                  <a:cubicBezTo>
                    <a:pt x="46" y="63"/>
                    <a:pt x="46" y="63"/>
                    <a:pt x="46" y="63"/>
                  </a:cubicBezTo>
                  <a:cubicBezTo>
                    <a:pt x="46" y="54"/>
                    <a:pt x="42" y="49"/>
                    <a:pt x="32" y="49"/>
                  </a:cubicBezTo>
                  <a:cubicBezTo>
                    <a:pt x="25" y="49"/>
                    <a:pt x="19" y="53"/>
                    <a:pt x="15" y="59"/>
                  </a:cubicBezTo>
                  <a:cubicBezTo>
                    <a:pt x="15" y="117"/>
                    <a:pt x="15" y="117"/>
                    <a:pt x="15" y="117"/>
                  </a:cubicBezTo>
                  <a:cubicBezTo>
                    <a:pt x="15" y="117"/>
                    <a:pt x="12" y="118"/>
                    <a:pt x="8" y="118"/>
                  </a:cubicBezTo>
                  <a:cubicBezTo>
                    <a:pt x="2" y="118"/>
                    <a:pt x="0" y="117"/>
                    <a:pt x="0" y="117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2" y="39"/>
                    <a:pt x="8" y="39"/>
                  </a:cubicBezTo>
                  <a:cubicBezTo>
                    <a:pt x="12" y="39"/>
                    <a:pt x="15" y="40"/>
                    <a:pt x="15" y="40"/>
                  </a:cubicBezTo>
                  <a:cubicBezTo>
                    <a:pt x="15" y="47"/>
                    <a:pt x="15" y="47"/>
                    <a:pt x="15" y="47"/>
                  </a:cubicBezTo>
                  <a:cubicBezTo>
                    <a:pt x="20" y="41"/>
                    <a:pt x="28" y="37"/>
                    <a:pt x="38" y="37"/>
                  </a:cubicBezTo>
                  <a:cubicBezTo>
                    <a:pt x="53" y="37"/>
                    <a:pt x="61" y="46"/>
                    <a:pt x="61" y="60"/>
                  </a:cubicBezTo>
                  <a:lnTo>
                    <a:pt x="61" y="11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2" name="Freeform 21"/>
            <p:cNvSpPr>
              <a:spLocks/>
            </p:cNvSpPr>
            <p:nvPr/>
          </p:nvSpPr>
          <p:spPr bwMode="auto">
            <a:xfrm>
              <a:off x="3429" y="1874"/>
              <a:ext cx="104" cy="161"/>
            </a:xfrm>
            <a:custGeom>
              <a:avLst/>
              <a:gdLst>
                <a:gd name="T0" fmla="*/ 29 w 54"/>
                <a:gd name="T1" fmla="*/ 0 h 83"/>
                <a:gd name="T2" fmla="*/ 50 w 54"/>
                <a:gd name="T3" fmla="*/ 4 h 83"/>
                <a:gd name="T4" fmla="*/ 46 w 54"/>
                <a:gd name="T5" fmla="*/ 15 h 83"/>
                <a:gd name="T6" fmla="*/ 30 w 54"/>
                <a:gd name="T7" fmla="*/ 13 h 83"/>
                <a:gd name="T8" fmla="*/ 15 w 54"/>
                <a:gd name="T9" fmla="*/ 23 h 83"/>
                <a:gd name="T10" fmla="*/ 34 w 54"/>
                <a:gd name="T11" fmla="*/ 36 h 83"/>
                <a:gd name="T12" fmla="*/ 54 w 54"/>
                <a:gd name="T13" fmla="*/ 58 h 83"/>
                <a:gd name="T14" fmla="*/ 25 w 54"/>
                <a:gd name="T15" fmla="*/ 83 h 83"/>
                <a:gd name="T16" fmla="*/ 0 w 54"/>
                <a:gd name="T17" fmla="*/ 77 h 83"/>
                <a:gd name="T18" fmla="*/ 4 w 54"/>
                <a:gd name="T19" fmla="*/ 66 h 83"/>
                <a:gd name="T20" fmla="*/ 25 w 54"/>
                <a:gd name="T21" fmla="*/ 70 h 83"/>
                <a:gd name="T22" fmla="*/ 39 w 54"/>
                <a:gd name="T23" fmla="*/ 59 h 83"/>
                <a:gd name="T24" fmla="*/ 22 w 54"/>
                <a:gd name="T25" fmla="*/ 46 h 83"/>
                <a:gd name="T26" fmla="*/ 0 w 54"/>
                <a:gd name="T27" fmla="*/ 24 h 83"/>
                <a:gd name="T28" fmla="*/ 29 w 54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83">
                  <a:moveTo>
                    <a:pt x="29" y="0"/>
                  </a:moveTo>
                  <a:cubicBezTo>
                    <a:pt x="44" y="0"/>
                    <a:pt x="50" y="4"/>
                    <a:pt x="50" y="4"/>
                  </a:cubicBezTo>
                  <a:cubicBezTo>
                    <a:pt x="50" y="8"/>
                    <a:pt x="49" y="13"/>
                    <a:pt x="46" y="15"/>
                  </a:cubicBezTo>
                  <a:cubicBezTo>
                    <a:pt x="46" y="15"/>
                    <a:pt x="39" y="13"/>
                    <a:pt x="30" y="13"/>
                  </a:cubicBezTo>
                  <a:cubicBezTo>
                    <a:pt x="20" y="13"/>
                    <a:pt x="15" y="16"/>
                    <a:pt x="15" y="23"/>
                  </a:cubicBezTo>
                  <a:cubicBezTo>
                    <a:pt x="15" y="31"/>
                    <a:pt x="24" y="33"/>
                    <a:pt x="34" y="36"/>
                  </a:cubicBezTo>
                  <a:cubicBezTo>
                    <a:pt x="44" y="39"/>
                    <a:pt x="54" y="44"/>
                    <a:pt x="54" y="58"/>
                  </a:cubicBezTo>
                  <a:cubicBezTo>
                    <a:pt x="54" y="74"/>
                    <a:pt x="44" y="83"/>
                    <a:pt x="25" y="83"/>
                  </a:cubicBezTo>
                  <a:cubicBezTo>
                    <a:pt x="9" y="83"/>
                    <a:pt x="0" y="77"/>
                    <a:pt x="0" y="77"/>
                  </a:cubicBezTo>
                  <a:cubicBezTo>
                    <a:pt x="0" y="73"/>
                    <a:pt x="1" y="69"/>
                    <a:pt x="4" y="66"/>
                  </a:cubicBezTo>
                  <a:cubicBezTo>
                    <a:pt x="4" y="66"/>
                    <a:pt x="14" y="70"/>
                    <a:pt x="25" y="70"/>
                  </a:cubicBezTo>
                  <a:cubicBezTo>
                    <a:pt x="34" y="70"/>
                    <a:pt x="39" y="66"/>
                    <a:pt x="39" y="59"/>
                  </a:cubicBezTo>
                  <a:cubicBezTo>
                    <a:pt x="39" y="51"/>
                    <a:pt x="31" y="49"/>
                    <a:pt x="22" y="46"/>
                  </a:cubicBezTo>
                  <a:cubicBezTo>
                    <a:pt x="12" y="43"/>
                    <a:pt x="0" y="39"/>
                    <a:pt x="0" y="24"/>
                  </a:cubicBezTo>
                  <a:cubicBezTo>
                    <a:pt x="0" y="10"/>
                    <a:pt x="10" y="0"/>
                    <a:pt x="29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auto">
            <a:xfrm>
              <a:off x="3552" y="1843"/>
              <a:ext cx="97" cy="192"/>
            </a:xfrm>
            <a:custGeom>
              <a:avLst/>
              <a:gdLst>
                <a:gd name="T0" fmla="*/ 27 w 50"/>
                <a:gd name="T1" fmla="*/ 69 h 99"/>
                <a:gd name="T2" fmla="*/ 42 w 50"/>
                <a:gd name="T3" fmla="*/ 86 h 99"/>
                <a:gd name="T4" fmla="*/ 49 w 50"/>
                <a:gd name="T5" fmla="*/ 86 h 99"/>
                <a:gd name="T6" fmla="*/ 50 w 50"/>
                <a:gd name="T7" fmla="*/ 92 h 99"/>
                <a:gd name="T8" fmla="*/ 49 w 50"/>
                <a:gd name="T9" fmla="*/ 97 h 99"/>
                <a:gd name="T10" fmla="*/ 38 w 50"/>
                <a:gd name="T11" fmla="*/ 99 h 99"/>
                <a:gd name="T12" fmla="*/ 12 w 50"/>
                <a:gd name="T13" fmla="*/ 69 h 99"/>
                <a:gd name="T14" fmla="*/ 12 w 50"/>
                <a:gd name="T15" fmla="*/ 29 h 99"/>
                <a:gd name="T16" fmla="*/ 1 w 50"/>
                <a:gd name="T17" fmla="*/ 29 h 99"/>
                <a:gd name="T18" fmla="*/ 0 w 50"/>
                <a:gd name="T19" fmla="*/ 23 h 99"/>
                <a:gd name="T20" fmla="*/ 1 w 50"/>
                <a:gd name="T21" fmla="*/ 18 h 99"/>
                <a:gd name="T22" fmla="*/ 12 w 50"/>
                <a:gd name="T23" fmla="*/ 18 h 99"/>
                <a:gd name="T24" fmla="*/ 12 w 50"/>
                <a:gd name="T25" fmla="*/ 4 h 99"/>
                <a:gd name="T26" fmla="*/ 27 w 50"/>
                <a:gd name="T27" fmla="*/ 1 h 99"/>
                <a:gd name="T28" fmla="*/ 27 w 50"/>
                <a:gd name="T29" fmla="*/ 18 h 99"/>
                <a:gd name="T30" fmla="*/ 47 w 50"/>
                <a:gd name="T31" fmla="*/ 18 h 99"/>
                <a:gd name="T32" fmla="*/ 48 w 50"/>
                <a:gd name="T33" fmla="*/ 23 h 99"/>
                <a:gd name="T34" fmla="*/ 47 w 50"/>
                <a:gd name="T35" fmla="*/ 29 h 99"/>
                <a:gd name="T36" fmla="*/ 27 w 50"/>
                <a:gd name="T37" fmla="*/ 29 h 99"/>
                <a:gd name="T38" fmla="*/ 27 w 50"/>
                <a:gd name="T39" fmla="*/ 69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0" h="99">
                  <a:moveTo>
                    <a:pt x="27" y="69"/>
                  </a:moveTo>
                  <a:cubicBezTo>
                    <a:pt x="27" y="82"/>
                    <a:pt x="32" y="86"/>
                    <a:pt x="42" y="86"/>
                  </a:cubicBezTo>
                  <a:cubicBezTo>
                    <a:pt x="45" y="86"/>
                    <a:pt x="49" y="86"/>
                    <a:pt x="49" y="86"/>
                  </a:cubicBezTo>
                  <a:cubicBezTo>
                    <a:pt x="49" y="86"/>
                    <a:pt x="50" y="88"/>
                    <a:pt x="50" y="92"/>
                  </a:cubicBezTo>
                  <a:cubicBezTo>
                    <a:pt x="50" y="95"/>
                    <a:pt x="49" y="97"/>
                    <a:pt x="49" y="97"/>
                  </a:cubicBezTo>
                  <a:cubicBezTo>
                    <a:pt x="46" y="98"/>
                    <a:pt x="42" y="99"/>
                    <a:pt x="38" y="99"/>
                  </a:cubicBezTo>
                  <a:cubicBezTo>
                    <a:pt x="20" y="99"/>
                    <a:pt x="12" y="88"/>
                    <a:pt x="12" y="69"/>
                  </a:cubicBezTo>
                  <a:cubicBezTo>
                    <a:pt x="12" y="29"/>
                    <a:pt x="12" y="29"/>
                    <a:pt x="12" y="29"/>
                  </a:cubicBezTo>
                  <a:cubicBezTo>
                    <a:pt x="1" y="29"/>
                    <a:pt x="1" y="29"/>
                    <a:pt x="1" y="29"/>
                  </a:cubicBezTo>
                  <a:cubicBezTo>
                    <a:pt x="1" y="29"/>
                    <a:pt x="0" y="27"/>
                    <a:pt x="0" y="23"/>
                  </a:cubicBezTo>
                  <a:cubicBezTo>
                    <a:pt x="0" y="20"/>
                    <a:pt x="1" y="18"/>
                    <a:pt x="1" y="18"/>
                  </a:cubicBezTo>
                  <a:cubicBezTo>
                    <a:pt x="12" y="18"/>
                    <a:pt x="12" y="18"/>
                    <a:pt x="12" y="18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6" y="2"/>
                    <a:pt x="22" y="0"/>
                    <a:pt x="27" y="1"/>
                  </a:cubicBezTo>
                  <a:cubicBezTo>
                    <a:pt x="27" y="18"/>
                    <a:pt x="27" y="18"/>
                    <a:pt x="27" y="18"/>
                  </a:cubicBezTo>
                  <a:cubicBezTo>
                    <a:pt x="47" y="18"/>
                    <a:pt x="47" y="18"/>
                    <a:pt x="47" y="18"/>
                  </a:cubicBezTo>
                  <a:cubicBezTo>
                    <a:pt x="47" y="18"/>
                    <a:pt x="48" y="20"/>
                    <a:pt x="48" y="23"/>
                  </a:cubicBezTo>
                  <a:cubicBezTo>
                    <a:pt x="48" y="27"/>
                    <a:pt x="47" y="29"/>
                    <a:pt x="47" y="29"/>
                  </a:cubicBezTo>
                  <a:cubicBezTo>
                    <a:pt x="27" y="29"/>
                    <a:pt x="27" y="29"/>
                    <a:pt x="27" y="29"/>
                  </a:cubicBezTo>
                  <a:lnTo>
                    <a:pt x="27" y="69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4" name="Freeform 23"/>
            <p:cNvSpPr>
              <a:spLocks/>
            </p:cNvSpPr>
            <p:nvPr/>
          </p:nvSpPr>
          <p:spPr bwMode="auto">
            <a:xfrm>
              <a:off x="3662" y="1878"/>
              <a:ext cx="219" cy="153"/>
            </a:xfrm>
            <a:custGeom>
              <a:avLst/>
              <a:gdLst>
                <a:gd name="T0" fmla="*/ 61 w 113"/>
                <a:gd name="T1" fmla="*/ 37 h 79"/>
                <a:gd name="T2" fmla="*/ 57 w 113"/>
                <a:gd name="T3" fmla="*/ 15 h 79"/>
                <a:gd name="T4" fmla="*/ 56 w 113"/>
                <a:gd name="T5" fmla="*/ 15 h 79"/>
                <a:gd name="T6" fmla="*/ 52 w 113"/>
                <a:gd name="T7" fmla="*/ 37 h 79"/>
                <a:gd name="T8" fmla="*/ 40 w 113"/>
                <a:gd name="T9" fmla="*/ 78 h 79"/>
                <a:gd name="T10" fmla="*/ 32 w 113"/>
                <a:gd name="T11" fmla="*/ 79 h 79"/>
                <a:gd name="T12" fmla="*/ 23 w 113"/>
                <a:gd name="T13" fmla="*/ 78 h 79"/>
                <a:gd name="T14" fmla="*/ 0 w 113"/>
                <a:gd name="T15" fmla="*/ 1 h 79"/>
                <a:gd name="T16" fmla="*/ 8 w 113"/>
                <a:gd name="T17" fmla="*/ 0 h 79"/>
                <a:gd name="T18" fmla="*/ 14 w 113"/>
                <a:gd name="T19" fmla="*/ 1 h 79"/>
                <a:gd name="T20" fmla="*/ 28 w 113"/>
                <a:gd name="T21" fmla="*/ 49 h 79"/>
                <a:gd name="T22" fmla="*/ 32 w 113"/>
                <a:gd name="T23" fmla="*/ 64 h 79"/>
                <a:gd name="T24" fmla="*/ 32 w 113"/>
                <a:gd name="T25" fmla="*/ 64 h 79"/>
                <a:gd name="T26" fmla="*/ 35 w 113"/>
                <a:gd name="T27" fmla="*/ 49 h 79"/>
                <a:gd name="T28" fmla="*/ 49 w 113"/>
                <a:gd name="T29" fmla="*/ 1 h 79"/>
                <a:gd name="T30" fmla="*/ 57 w 113"/>
                <a:gd name="T31" fmla="*/ 0 h 79"/>
                <a:gd name="T32" fmla="*/ 65 w 113"/>
                <a:gd name="T33" fmla="*/ 1 h 79"/>
                <a:gd name="T34" fmla="*/ 78 w 113"/>
                <a:gd name="T35" fmla="*/ 49 h 79"/>
                <a:gd name="T36" fmla="*/ 81 w 113"/>
                <a:gd name="T37" fmla="*/ 64 h 79"/>
                <a:gd name="T38" fmla="*/ 82 w 113"/>
                <a:gd name="T39" fmla="*/ 64 h 79"/>
                <a:gd name="T40" fmla="*/ 86 w 113"/>
                <a:gd name="T41" fmla="*/ 49 h 79"/>
                <a:gd name="T42" fmla="*/ 100 w 113"/>
                <a:gd name="T43" fmla="*/ 1 h 79"/>
                <a:gd name="T44" fmla="*/ 106 w 113"/>
                <a:gd name="T45" fmla="*/ 0 h 79"/>
                <a:gd name="T46" fmla="*/ 113 w 113"/>
                <a:gd name="T47" fmla="*/ 1 h 79"/>
                <a:gd name="T48" fmla="*/ 90 w 113"/>
                <a:gd name="T49" fmla="*/ 78 h 79"/>
                <a:gd name="T50" fmla="*/ 81 w 113"/>
                <a:gd name="T51" fmla="*/ 79 h 79"/>
                <a:gd name="T52" fmla="*/ 73 w 113"/>
                <a:gd name="T53" fmla="*/ 78 h 79"/>
                <a:gd name="T54" fmla="*/ 61 w 113"/>
                <a:gd name="T55" fmla="*/ 3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3" h="79">
                  <a:moveTo>
                    <a:pt x="61" y="37"/>
                  </a:moveTo>
                  <a:cubicBezTo>
                    <a:pt x="58" y="27"/>
                    <a:pt x="57" y="20"/>
                    <a:pt x="57" y="15"/>
                  </a:cubicBezTo>
                  <a:cubicBezTo>
                    <a:pt x="56" y="15"/>
                    <a:pt x="56" y="15"/>
                    <a:pt x="56" y="15"/>
                  </a:cubicBezTo>
                  <a:cubicBezTo>
                    <a:pt x="56" y="20"/>
                    <a:pt x="55" y="27"/>
                    <a:pt x="52" y="37"/>
                  </a:cubicBezTo>
                  <a:cubicBezTo>
                    <a:pt x="40" y="78"/>
                    <a:pt x="40" y="78"/>
                    <a:pt x="40" y="78"/>
                  </a:cubicBezTo>
                  <a:cubicBezTo>
                    <a:pt x="38" y="79"/>
                    <a:pt x="35" y="79"/>
                    <a:pt x="32" y="79"/>
                  </a:cubicBezTo>
                  <a:cubicBezTo>
                    <a:pt x="28" y="79"/>
                    <a:pt x="25" y="79"/>
                    <a:pt x="23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4" y="1"/>
                    <a:pt x="14" y="1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30" y="55"/>
                    <a:pt x="31" y="61"/>
                    <a:pt x="32" y="6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33" y="60"/>
                    <a:pt x="33" y="56"/>
                    <a:pt x="35" y="49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53" y="0"/>
                    <a:pt x="57" y="0"/>
                  </a:cubicBezTo>
                  <a:cubicBezTo>
                    <a:pt x="62" y="0"/>
                    <a:pt x="65" y="1"/>
                    <a:pt x="65" y="1"/>
                  </a:cubicBezTo>
                  <a:cubicBezTo>
                    <a:pt x="78" y="49"/>
                    <a:pt x="78" y="49"/>
                    <a:pt x="78" y="49"/>
                  </a:cubicBezTo>
                  <a:cubicBezTo>
                    <a:pt x="80" y="55"/>
                    <a:pt x="81" y="61"/>
                    <a:pt x="81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2" y="61"/>
                    <a:pt x="83" y="56"/>
                    <a:pt x="86" y="49"/>
                  </a:cubicBezTo>
                  <a:cubicBezTo>
                    <a:pt x="100" y="1"/>
                    <a:pt x="100" y="1"/>
                    <a:pt x="100" y="1"/>
                  </a:cubicBezTo>
                  <a:cubicBezTo>
                    <a:pt x="100" y="1"/>
                    <a:pt x="102" y="0"/>
                    <a:pt x="106" y="0"/>
                  </a:cubicBezTo>
                  <a:cubicBezTo>
                    <a:pt x="111" y="0"/>
                    <a:pt x="113" y="1"/>
                    <a:pt x="113" y="1"/>
                  </a:cubicBezTo>
                  <a:cubicBezTo>
                    <a:pt x="90" y="78"/>
                    <a:pt x="90" y="78"/>
                    <a:pt x="90" y="78"/>
                  </a:cubicBezTo>
                  <a:cubicBezTo>
                    <a:pt x="87" y="79"/>
                    <a:pt x="85" y="79"/>
                    <a:pt x="81" y="79"/>
                  </a:cubicBezTo>
                  <a:cubicBezTo>
                    <a:pt x="78" y="79"/>
                    <a:pt x="76" y="79"/>
                    <a:pt x="73" y="78"/>
                  </a:cubicBezTo>
                  <a:lnTo>
                    <a:pt x="61" y="3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5" name="Freeform 24"/>
            <p:cNvSpPr>
              <a:spLocks noEditPoints="1"/>
            </p:cNvSpPr>
            <p:nvPr/>
          </p:nvSpPr>
          <p:spPr bwMode="auto">
            <a:xfrm>
              <a:off x="3900" y="1874"/>
              <a:ext cx="129" cy="161"/>
            </a:xfrm>
            <a:custGeom>
              <a:avLst/>
              <a:gdLst>
                <a:gd name="T0" fmla="*/ 33 w 67"/>
                <a:gd name="T1" fmla="*/ 12 h 83"/>
                <a:gd name="T2" fmla="*/ 15 w 67"/>
                <a:gd name="T3" fmla="*/ 41 h 83"/>
                <a:gd name="T4" fmla="*/ 33 w 67"/>
                <a:gd name="T5" fmla="*/ 71 h 83"/>
                <a:gd name="T6" fmla="*/ 51 w 67"/>
                <a:gd name="T7" fmla="*/ 41 h 83"/>
                <a:gd name="T8" fmla="*/ 33 w 67"/>
                <a:gd name="T9" fmla="*/ 12 h 83"/>
                <a:gd name="T10" fmla="*/ 33 w 67"/>
                <a:gd name="T11" fmla="*/ 0 h 83"/>
                <a:gd name="T12" fmla="*/ 67 w 67"/>
                <a:gd name="T13" fmla="*/ 41 h 83"/>
                <a:gd name="T14" fmla="*/ 33 w 67"/>
                <a:gd name="T15" fmla="*/ 83 h 83"/>
                <a:gd name="T16" fmla="*/ 0 w 67"/>
                <a:gd name="T17" fmla="*/ 41 h 83"/>
                <a:gd name="T18" fmla="*/ 33 w 67"/>
                <a:gd name="T1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83">
                  <a:moveTo>
                    <a:pt x="33" y="12"/>
                  </a:moveTo>
                  <a:cubicBezTo>
                    <a:pt x="22" y="12"/>
                    <a:pt x="15" y="18"/>
                    <a:pt x="15" y="41"/>
                  </a:cubicBezTo>
                  <a:cubicBezTo>
                    <a:pt x="15" y="65"/>
                    <a:pt x="22" y="71"/>
                    <a:pt x="33" y="71"/>
                  </a:cubicBezTo>
                  <a:cubicBezTo>
                    <a:pt x="44" y="71"/>
                    <a:pt x="51" y="65"/>
                    <a:pt x="51" y="41"/>
                  </a:cubicBezTo>
                  <a:cubicBezTo>
                    <a:pt x="51" y="18"/>
                    <a:pt x="44" y="12"/>
                    <a:pt x="33" y="12"/>
                  </a:cubicBezTo>
                  <a:moveTo>
                    <a:pt x="33" y="0"/>
                  </a:moveTo>
                  <a:cubicBezTo>
                    <a:pt x="54" y="0"/>
                    <a:pt x="67" y="12"/>
                    <a:pt x="67" y="41"/>
                  </a:cubicBezTo>
                  <a:cubicBezTo>
                    <a:pt x="67" y="71"/>
                    <a:pt x="54" y="83"/>
                    <a:pt x="33" y="83"/>
                  </a:cubicBezTo>
                  <a:cubicBezTo>
                    <a:pt x="13" y="83"/>
                    <a:pt x="0" y="71"/>
                    <a:pt x="0" y="41"/>
                  </a:cubicBezTo>
                  <a:cubicBezTo>
                    <a:pt x="0" y="12"/>
                    <a:pt x="13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6" name="Freeform 25"/>
            <p:cNvSpPr>
              <a:spLocks/>
            </p:cNvSpPr>
            <p:nvPr/>
          </p:nvSpPr>
          <p:spPr bwMode="auto">
            <a:xfrm>
              <a:off x="4049" y="1878"/>
              <a:ext cx="218" cy="153"/>
            </a:xfrm>
            <a:custGeom>
              <a:avLst/>
              <a:gdLst>
                <a:gd name="T0" fmla="*/ 61 w 113"/>
                <a:gd name="T1" fmla="*/ 37 h 79"/>
                <a:gd name="T2" fmla="*/ 57 w 113"/>
                <a:gd name="T3" fmla="*/ 15 h 79"/>
                <a:gd name="T4" fmla="*/ 56 w 113"/>
                <a:gd name="T5" fmla="*/ 15 h 79"/>
                <a:gd name="T6" fmla="*/ 52 w 113"/>
                <a:gd name="T7" fmla="*/ 37 h 79"/>
                <a:gd name="T8" fmla="*/ 40 w 113"/>
                <a:gd name="T9" fmla="*/ 78 h 79"/>
                <a:gd name="T10" fmla="*/ 31 w 113"/>
                <a:gd name="T11" fmla="*/ 79 h 79"/>
                <a:gd name="T12" fmla="*/ 23 w 113"/>
                <a:gd name="T13" fmla="*/ 78 h 79"/>
                <a:gd name="T14" fmla="*/ 0 w 113"/>
                <a:gd name="T15" fmla="*/ 1 h 79"/>
                <a:gd name="T16" fmla="*/ 7 w 113"/>
                <a:gd name="T17" fmla="*/ 0 h 79"/>
                <a:gd name="T18" fmla="*/ 14 w 113"/>
                <a:gd name="T19" fmla="*/ 1 h 79"/>
                <a:gd name="T20" fmla="*/ 28 w 113"/>
                <a:gd name="T21" fmla="*/ 49 h 79"/>
                <a:gd name="T22" fmla="*/ 31 w 113"/>
                <a:gd name="T23" fmla="*/ 64 h 79"/>
                <a:gd name="T24" fmla="*/ 32 w 113"/>
                <a:gd name="T25" fmla="*/ 64 h 79"/>
                <a:gd name="T26" fmla="*/ 35 w 113"/>
                <a:gd name="T27" fmla="*/ 49 h 79"/>
                <a:gd name="T28" fmla="*/ 49 w 113"/>
                <a:gd name="T29" fmla="*/ 1 h 79"/>
                <a:gd name="T30" fmla="*/ 57 w 113"/>
                <a:gd name="T31" fmla="*/ 0 h 79"/>
                <a:gd name="T32" fmla="*/ 65 w 113"/>
                <a:gd name="T33" fmla="*/ 1 h 79"/>
                <a:gd name="T34" fmla="*/ 78 w 113"/>
                <a:gd name="T35" fmla="*/ 49 h 79"/>
                <a:gd name="T36" fmla="*/ 81 w 113"/>
                <a:gd name="T37" fmla="*/ 64 h 79"/>
                <a:gd name="T38" fmla="*/ 81 w 113"/>
                <a:gd name="T39" fmla="*/ 64 h 79"/>
                <a:gd name="T40" fmla="*/ 85 w 113"/>
                <a:gd name="T41" fmla="*/ 49 h 79"/>
                <a:gd name="T42" fmla="*/ 99 w 113"/>
                <a:gd name="T43" fmla="*/ 1 h 79"/>
                <a:gd name="T44" fmla="*/ 106 w 113"/>
                <a:gd name="T45" fmla="*/ 0 h 79"/>
                <a:gd name="T46" fmla="*/ 113 w 113"/>
                <a:gd name="T47" fmla="*/ 1 h 79"/>
                <a:gd name="T48" fmla="*/ 90 w 113"/>
                <a:gd name="T49" fmla="*/ 78 h 79"/>
                <a:gd name="T50" fmla="*/ 81 w 113"/>
                <a:gd name="T51" fmla="*/ 79 h 79"/>
                <a:gd name="T52" fmla="*/ 72 w 113"/>
                <a:gd name="T53" fmla="*/ 78 h 79"/>
                <a:gd name="T54" fmla="*/ 61 w 113"/>
                <a:gd name="T55" fmla="*/ 3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3" h="79">
                  <a:moveTo>
                    <a:pt x="61" y="37"/>
                  </a:moveTo>
                  <a:cubicBezTo>
                    <a:pt x="58" y="27"/>
                    <a:pt x="57" y="20"/>
                    <a:pt x="57" y="15"/>
                  </a:cubicBezTo>
                  <a:cubicBezTo>
                    <a:pt x="56" y="15"/>
                    <a:pt x="56" y="15"/>
                    <a:pt x="56" y="15"/>
                  </a:cubicBezTo>
                  <a:cubicBezTo>
                    <a:pt x="56" y="20"/>
                    <a:pt x="55" y="27"/>
                    <a:pt x="52" y="37"/>
                  </a:cubicBezTo>
                  <a:cubicBezTo>
                    <a:pt x="40" y="78"/>
                    <a:pt x="40" y="78"/>
                    <a:pt x="40" y="78"/>
                  </a:cubicBezTo>
                  <a:cubicBezTo>
                    <a:pt x="38" y="79"/>
                    <a:pt x="35" y="79"/>
                    <a:pt x="31" y="79"/>
                  </a:cubicBezTo>
                  <a:cubicBezTo>
                    <a:pt x="28" y="79"/>
                    <a:pt x="25" y="79"/>
                    <a:pt x="23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7" y="0"/>
                  </a:cubicBezTo>
                  <a:cubicBezTo>
                    <a:pt x="12" y="0"/>
                    <a:pt x="14" y="1"/>
                    <a:pt x="14" y="1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30" y="55"/>
                    <a:pt x="31" y="61"/>
                    <a:pt x="31" y="6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32" y="60"/>
                    <a:pt x="33" y="56"/>
                    <a:pt x="35" y="49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53" y="0"/>
                    <a:pt x="57" y="0"/>
                  </a:cubicBezTo>
                  <a:cubicBezTo>
                    <a:pt x="62" y="0"/>
                    <a:pt x="65" y="1"/>
                    <a:pt x="65" y="1"/>
                  </a:cubicBezTo>
                  <a:cubicBezTo>
                    <a:pt x="78" y="49"/>
                    <a:pt x="78" y="49"/>
                    <a:pt x="78" y="49"/>
                  </a:cubicBezTo>
                  <a:cubicBezTo>
                    <a:pt x="80" y="55"/>
                    <a:pt x="81" y="61"/>
                    <a:pt x="81" y="64"/>
                  </a:cubicBezTo>
                  <a:cubicBezTo>
                    <a:pt x="81" y="64"/>
                    <a:pt x="81" y="64"/>
                    <a:pt x="81" y="64"/>
                  </a:cubicBezTo>
                  <a:cubicBezTo>
                    <a:pt x="82" y="61"/>
                    <a:pt x="83" y="56"/>
                    <a:pt x="85" y="49"/>
                  </a:cubicBezTo>
                  <a:cubicBezTo>
                    <a:pt x="99" y="1"/>
                    <a:pt x="99" y="1"/>
                    <a:pt x="99" y="1"/>
                  </a:cubicBezTo>
                  <a:cubicBezTo>
                    <a:pt x="99" y="1"/>
                    <a:pt x="102" y="0"/>
                    <a:pt x="106" y="0"/>
                  </a:cubicBezTo>
                  <a:cubicBezTo>
                    <a:pt x="111" y="0"/>
                    <a:pt x="113" y="1"/>
                    <a:pt x="113" y="1"/>
                  </a:cubicBezTo>
                  <a:cubicBezTo>
                    <a:pt x="90" y="78"/>
                    <a:pt x="90" y="78"/>
                    <a:pt x="90" y="78"/>
                  </a:cubicBezTo>
                  <a:cubicBezTo>
                    <a:pt x="87" y="79"/>
                    <a:pt x="84" y="79"/>
                    <a:pt x="81" y="79"/>
                  </a:cubicBezTo>
                  <a:cubicBezTo>
                    <a:pt x="78" y="79"/>
                    <a:pt x="75" y="79"/>
                    <a:pt x="72" y="78"/>
                  </a:cubicBezTo>
                  <a:lnTo>
                    <a:pt x="61" y="3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7" name="Freeform 26"/>
            <p:cNvSpPr>
              <a:spLocks/>
            </p:cNvSpPr>
            <p:nvPr/>
          </p:nvSpPr>
          <p:spPr bwMode="auto">
            <a:xfrm>
              <a:off x="4278" y="1878"/>
              <a:ext cx="141" cy="227"/>
            </a:xfrm>
            <a:custGeom>
              <a:avLst/>
              <a:gdLst>
                <a:gd name="T0" fmla="*/ 44 w 73"/>
                <a:gd name="T1" fmla="*/ 91 h 117"/>
                <a:gd name="T2" fmla="*/ 17 w 73"/>
                <a:gd name="T3" fmla="*/ 117 h 117"/>
                <a:gd name="T4" fmla="*/ 9 w 73"/>
                <a:gd name="T5" fmla="*/ 115 h 117"/>
                <a:gd name="T6" fmla="*/ 8 w 73"/>
                <a:gd name="T7" fmla="*/ 110 h 117"/>
                <a:gd name="T8" fmla="*/ 9 w 73"/>
                <a:gd name="T9" fmla="*/ 104 h 117"/>
                <a:gd name="T10" fmla="*/ 16 w 73"/>
                <a:gd name="T11" fmla="*/ 104 h 117"/>
                <a:gd name="T12" fmla="*/ 31 w 73"/>
                <a:gd name="T13" fmla="*/ 88 h 117"/>
                <a:gd name="T14" fmla="*/ 34 w 73"/>
                <a:gd name="T15" fmla="*/ 79 h 117"/>
                <a:gd name="T16" fmla="*/ 29 w 73"/>
                <a:gd name="T17" fmla="*/ 78 h 117"/>
                <a:gd name="T18" fmla="*/ 0 w 73"/>
                <a:gd name="T19" fmla="*/ 1 h 117"/>
                <a:gd name="T20" fmla="*/ 8 w 73"/>
                <a:gd name="T21" fmla="*/ 0 h 117"/>
                <a:gd name="T22" fmla="*/ 16 w 73"/>
                <a:gd name="T23" fmla="*/ 1 h 117"/>
                <a:gd name="T24" fmla="*/ 33 w 73"/>
                <a:gd name="T25" fmla="*/ 47 h 117"/>
                <a:gd name="T26" fmla="*/ 38 w 73"/>
                <a:gd name="T27" fmla="*/ 64 h 117"/>
                <a:gd name="T28" fmla="*/ 39 w 73"/>
                <a:gd name="T29" fmla="*/ 64 h 117"/>
                <a:gd name="T30" fmla="*/ 44 w 73"/>
                <a:gd name="T31" fmla="*/ 47 h 117"/>
                <a:gd name="T32" fmla="*/ 59 w 73"/>
                <a:gd name="T33" fmla="*/ 1 h 117"/>
                <a:gd name="T34" fmla="*/ 66 w 73"/>
                <a:gd name="T35" fmla="*/ 0 h 117"/>
                <a:gd name="T36" fmla="*/ 73 w 73"/>
                <a:gd name="T37" fmla="*/ 1 h 117"/>
                <a:gd name="T38" fmla="*/ 44 w 73"/>
                <a:gd name="T39" fmla="*/ 91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3" h="117">
                  <a:moveTo>
                    <a:pt x="44" y="91"/>
                  </a:moveTo>
                  <a:cubicBezTo>
                    <a:pt x="39" y="107"/>
                    <a:pt x="34" y="117"/>
                    <a:pt x="17" y="117"/>
                  </a:cubicBezTo>
                  <a:cubicBezTo>
                    <a:pt x="12" y="117"/>
                    <a:pt x="9" y="115"/>
                    <a:pt x="9" y="115"/>
                  </a:cubicBezTo>
                  <a:cubicBezTo>
                    <a:pt x="9" y="115"/>
                    <a:pt x="8" y="113"/>
                    <a:pt x="8" y="110"/>
                  </a:cubicBezTo>
                  <a:cubicBezTo>
                    <a:pt x="8" y="106"/>
                    <a:pt x="9" y="104"/>
                    <a:pt x="9" y="104"/>
                  </a:cubicBezTo>
                  <a:cubicBezTo>
                    <a:pt x="9" y="104"/>
                    <a:pt x="12" y="104"/>
                    <a:pt x="16" y="104"/>
                  </a:cubicBezTo>
                  <a:cubicBezTo>
                    <a:pt x="23" y="104"/>
                    <a:pt x="26" y="102"/>
                    <a:pt x="31" y="88"/>
                  </a:cubicBezTo>
                  <a:cubicBezTo>
                    <a:pt x="34" y="79"/>
                    <a:pt x="34" y="79"/>
                    <a:pt x="34" y="79"/>
                  </a:cubicBezTo>
                  <a:cubicBezTo>
                    <a:pt x="32" y="79"/>
                    <a:pt x="31" y="79"/>
                    <a:pt x="29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37" y="57"/>
                    <a:pt x="38" y="64"/>
                    <a:pt x="38" y="64"/>
                  </a:cubicBezTo>
                  <a:cubicBezTo>
                    <a:pt x="39" y="64"/>
                    <a:pt x="39" y="64"/>
                    <a:pt x="39" y="64"/>
                  </a:cubicBezTo>
                  <a:cubicBezTo>
                    <a:pt x="39" y="64"/>
                    <a:pt x="41" y="57"/>
                    <a:pt x="44" y="47"/>
                  </a:cubicBezTo>
                  <a:cubicBezTo>
                    <a:pt x="59" y="1"/>
                    <a:pt x="59" y="1"/>
                    <a:pt x="59" y="1"/>
                  </a:cubicBezTo>
                  <a:cubicBezTo>
                    <a:pt x="59" y="1"/>
                    <a:pt x="61" y="0"/>
                    <a:pt x="66" y="0"/>
                  </a:cubicBezTo>
                  <a:cubicBezTo>
                    <a:pt x="71" y="0"/>
                    <a:pt x="73" y="1"/>
                    <a:pt x="73" y="1"/>
                  </a:cubicBezTo>
                  <a:lnTo>
                    <a:pt x="44" y="9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8" name="Freeform 27"/>
            <p:cNvSpPr>
              <a:spLocks/>
            </p:cNvSpPr>
            <p:nvPr/>
          </p:nvSpPr>
          <p:spPr bwMode="auto">
            <a:xfrm>
              <a:off x="4512" y="1820"/>
              <a:ext cx="118" cy="211"/>
            </a:xfrm>
            <a:custGeom>
              <a:avLst/>
              <a:gdLst>
                <a:gd name="T0" fmla="*/ 15 w 61"/>
                <a:gd name="T1" fmla="*/ 108 h 109"/>
                <a:gd name="T2" fmla="*/ 7 w 61"/>
                <a:gd name="T3" fmla="*/ 109 h 109"/>
                <a:gd name="T4" fmla="*/ 0 w 61"/>
                <a:gd name="T5" fmla="*/ 108 h 109"/>
                <a:gd name="T6" fmla="*/ 0 w 61"/>
                <a:gd name="T7" fmla="*/ 0 h 109"/>
                <a:gd name="T8" fmla="*/ 60 w 61"/>
                <a:gd name="T9" fmla="*/ 0 h 109"/>
                <a:gd name="T10" fmla="*/ 61 w 61"/>
                <a:gd name="T11" fmla="*/ 7 h 109"/>
                <a:gd name="T12" fmla="*/ 60 w 61"/>
                <a:gd name="T13" fmla="*/ 13 h 109"/>
                <a:gd name="T14" fmla="*/ 15 w 61"/>
                <a:gd name="T15" fmla="*/ 13 h 109"/>
                <a:gd name="T16" fmla="*/ 15 w 61"/>
                <a:gd name="T17" fmla="*/ 50 h 109"/>
                <a:gd name="T18" fmla="*/ 55 w 61"/>
                <a:gd name="T19" fmla="*/ 50 h 109"/>
                <a:gd name="T20" fmla="*/ 56 w 61"/>
                <a:gd name="T21" fmla="*/ 56 h 109"/>
                <a:gd name="T22" fmla="*/ 55 w 61"/>
                <a:gd name="T23" fmla="*/ 62 h 109"/>
                <a:gd name="T24" fmla="*/ 15 w 61"/>
                <a:gd name="T25" fmla="*/ 62 h 109"/>
                <a:gd name="T26" fmla="*/ 15 w 61"/>
                <a:gd name="T27" fmla="*/ 108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1" h="109">
                  <a:moveTo>
                    <a:pt x="15" y="108"/>
                  </a:moveTo>
                  <a:cubicBezTo>
                    <a:pt x="15" y="108"/>
                    <a:pt x="13" y="109"/>
                    <a:pt x="7" y="109"/>
                  </a:cubicBezTo>
                  <a:cubicBezTo>
                    <a:pt x="2" y="109"/>
                    <a:pt x="0" y="108"/>
                    <a:pt x="0" y="10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61" y="2"/>
                    <a:pt x="61" y="4"/>
                    <a:pt x="61" y="7"/>
                  </a:cubicBezTo>
                  <a:cubicBezTo>
                    <a:pt x="61" y="9"/>
                    <a:pt x="61" y="11"/>
                    <a:pt x="60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5" y="50"/>
                    <a:pt x="15" y="50"/>
                    <a:pt x="15" y="50"/>
                  </a:cubicBezTo>
                  <a:cubicBezTo>
                    <a:pt x="55" y="50"/>
                    <a:pt x="55" y="50"/>
                    <a:pt x="55" y="50"/>
                  </a:cubicBezTo>
                  <a:cubicBezTo>
                    <a:pt x="56" y="51"/>
                    <a:pt x="56" y="53"/>
                    <a:pt x="56" y="56"/>
                  </a:cubicBezTo>
                  <a:cubicBezTo>
                    <a:pt x="56" y="58"/>
                    <a:pt x="56" y="60"/>
                    <a:pt x="55" y="62"/>
                  </a:cubicBezTo>
                  <a:cubicBezTo>
                    <a:pt x="15" y="62"/>
                    <a:pt x="15" y="62"/>
                    <a:pt x="15" y="62"/>
                  </a:cubicBezTo>
                  <a:lnTo>
                    <a:pt x="15" y="108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9" name="Freeform 28"/>
            <p:cNvSpPr>
              <a:spLocks/>
            </p:cNvSpPr>
            <p:nvPr/>
          </p:nvSpPr>
          <p:spPr bwMode="auto">
            <a:xfrm>
              <a:off x="4657" y="1878"/>
              <a:ext cx="117" cy="157"/>
            </a:xfrm>
            <a:custGeom>
              <a:avLst/>
              <a:gdLst>
                <a:gd name="T0" fmla="*/ 0 w 61"/>
                <a:gd name="T1" fmla="*/ 1 h 81"/>
                <a:gd name="T2" fmla="*/ 7 w 61"/>
                <a:gd name="T3" fmla="*/ 0 h 81"/>
                <a:gd name="T4" fmla="*/ 15 w 61"/>
                <a:gd name="T5" fmla="*/ 1 h 81"/>
                <a:gd name="T6" fmla="*/ 15 w 61"/>
                <a:gd name="T7" fmla="*/ 55 h 81"/>
                <a:gd name="T8" fmla="*/ 29 w 61"/>
                <a:gd name="T9" fmla="*/ 68 h 81"/>
                <a:gd name="T10" fmla="*/ 46 w 61"/>
                <a:gd name="T11" fmla="*/ 59 h 81"/>
                <a:gd name="T12" fmla="*/ 46 w 61"/>
                <a:gd name="T13" fmla="*/ 1 h 81"/>
                <a:gd name="T14" fmla="*/ 53 w 61"/>
                <a:gd name="T15" fmla="*/ 0 h 81"/>
                <a:gd name="T16" fmla="*/ 61 w 61"/>
                <a:gd name="T17" fmla="*/ 1 h 81"/>
                <a:gd name="T18" fmla="*/ 61 w 61"/>
                <a:gd name="T19" fmla="*/ 78 h 81"/>
                <a:gd name="T20" fmla="*/ 53 w 61"/>
                <a:gd name="T21" fmla="*/ 79 h 81"/>
                <a:gd name="T22" fmla="*/ 46 w 61"/>
                <a:gd name="T23" fmla="*/ 78 h 81"/>
                <a:gd name="T24" fmla="*/ 46 w 61"/>
                <a:gd name="T25" fmla="*/ 71 h 81"/>
                <a:gd name="T26" fmla="*/ 23 w 61"/>
                <a:gd name="T27" fmla="*/ 81 h 81"/>
                <a:gd name="T28" fmla="*/ 0 w 61"/>
                <a:gd name="T29" fmla="*/ 58 h 81"/>
                <a:gd name="T30" fmla="*/ 0 w 61"/>
                <a:gd name="T31" fmla="*/ 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81">
                  <a:moveTo>
                    <a:pt x="0" y="1"/>
                  </a:move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cubicBezTo>
                    <a:pt x="15" y="55"/>
                    <a:pt x="15" y="55"/>
                    <a:pt x="15" y="55"/>
                  </a:cubicBezTo>
                  <a:cubicBezTo>
                    <a:pt x="15" y="64"/>
                    <a:pt x="19" y="68"/>
                    <a:pt x="29" y="68"/>
                  </a:cubicBezTo>
                  <a:cubicBezTo>
                    <a:pt x="35" y="68"/>
                    <a:pt x="42" y="65"/>
                    <a:pt x="46" y="59"/>
                  </a:cubicBezTo>
                  <a:cubicBezTo>
                    <a:pt x="46" y="1"/>
                    <a:pt x="46" y="1"/>
                    <a:pt x="46" y="1"/>
                  </a:cubicBezTo>
                  <a:cubicBezTo>
                    <a:pt x="46" y="1"/>
                    <a:pt x="49" y="0"/>
                    <a:pt x="53" y="0"/>
                  </a:cubicBezTo>
                  <a:cubicBezTo>
                    <a:pt x="59" y="0"/>
                    <a:pt x="61" y="1"/>
                    <a:pt x="61" y="1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1" y="78"/>
                    <a:pt x="59" y="79"/>
                    <a:pt x="53" y="79"/>
                  </a:cubicBezTo>
                  <a:cubicBezTo>
                    <a:pt x="49" y="79"/>
                    <a:pt x="46" y="78"/>
                    <a:pt x="46" y="78"/>
                  </a:cubicBezTo>
                  <a:cubicBezTo>
                    <a:pt x="46" y="71"/>
                    <a:pt x="46" y="71"/>
                    <a:pt x="46" y="71"/>
                  </a:cubicBezTo>
                  <a:cubicBezTo>
                    <a:pt x="40" y="77"/>
                    <a:pt x="32" y="81"/>
                    <a:pt x="23" y="81"/>
                  </a:cubicBezTo>
                  <a:cubicBezTo>
                    <a:pt x="8" y="81"/>
                    <a:pt x="0" y="71"/>
                    <a:pt x="0" y="58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20" name="Freeform 29"/>
            <p:cNvSpPr>
              <a:spLocks/>
            </p:cNvSpPr>
            <p:nvPr/>
          </p:nvSpPr>
          <p:spPr bwMode="auto">
            <a:xfrm>
              <a:off x="4817" y="1874"/>
              <a:ext cx="118" cy="157"/>
            </a:xfrm>
            <a:custGeom>
              <a:avLst/>
              <a:gdLst>
                <a:gd name="T0" fmla="*/ 61 w 61"/>
                <a:gd name="T1" fmla="*/ 80 h 81"/>
                <a:gd name="T2" fmla="*/ 54 w 61"/>
                <a:gd name="T3" fmla="*/ 81 h 81"/>
                <a:gd name="T4" fmla="*/ 46 w 61"/>
                <a:gd name="T5" fmla="*/ 80 h 81"/>
                <a:gd name="T6" fmla="*/ 46 w 61"/>
                <a:gd name="T7" fmla="*/ 26 h 81"/>
                <a:gd name="T8" fmla="*/ 32 w 61"/>
                <a:gd name="T9" fmla="*/ 12 h 81"/>
                <a:gd name="T10" fmla="*/ 15 w 61"/>
                <a:gd name="T11" fmla="*/ 22 h 81"/>
                <a:gd name="T12" fmla="*/ 15 w 61"/>
                <a:gd name="T13" fmla="*/ 80 h 81"/>
                <a:gd name="T14" fmla="*/ 7 w 61"/>
                <a:gd name="T15" fmla="*/ 81 h 81"/>
                <a:gd name="T16" fmla="*/ 0 w 61"/>
                <a:gd name="T17" fmla="*/ 80 h 81"/>
                <a:gd name="T18" fmla="*/ 0 w 61"/>
                <a:gd name="T19" fmla="*/ 3 h 81"/>
                <a:gd name="T20" fmla="*/ 7 w 61"/>
                <a:gd name="T21" fmla="*/ 2 h 81"/>
                <a:gd name="T22" fmla="*/ 15 w 61"/>
                <a:gd name="T23" fmla="*/ 3 h 81"/>
                <a:gd name="T24" fmla="*/ 15 w 61"/>
                <a:gd name="T25" fmla="*/ 10 h 81"/>
                <a:gd name="T26" fmla="*/ 38 w 61"/>
                <a:gd name="T27" fmla="*/ 0 h 81"/>
                <a:gd name="T28" fmla="*/ 61 w 61"/>
                <a:gd name="T29" fmla="*/ 23 h 81"/>
                <a:gd name="T30" fmla="*/ 61 w 61"/>
                <a:gd name="T3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81">
                  <a:moveTo>
                    <a:pt x="61" y="80"/>
                  </a:moveTo>
                  <a:cubicBezTo>
                    <a:pt x="61" y="80"/>
                    <a:pt x="59" y="81"/>
                    <a:pt x="54" y="81"/>
                  </a:cubicBezTo>
                  <a:cubicBezTo>
                    <a:pt x="49" y="81"/>
                    <a:pt x="46" y="80"/>
                    <a:pt x="46" y="80"/>
                  </a:cubicBezTo>
                  <a:cubicBezTo>
                    <a:pt x="46" y="26"/>
                    <a:pt x="46" y="26"/>
                    <a:pt x="46" y="26"/>
                  </a:cubicBezTo>
                  <a:cubicBezTo>
                    <a:pt x="46" y="17"/>
                    <a:pt x="42" y="12"/>
                    <a:pt x="32" y="12"/>
                  </a:cubicBezTo>
                  <a:cubicBezTo>
                    <a:pt x="25" y="12"/>
                    <a:pt x="19" y="16"/>
                    <a:pt x="15" y="22"/>
                  </a:cubicBezTo>
                  <a:cubicBezTo>
                    <a:pt x="15" y="80"/>
                    <a:pt x="15" y="80"/>
                    <a:pt x="15" y="80"/>
                  </a:cubicBezTo>
                  <a:cubicBezTo>
                    <a:pt x="15" y="80"/>
                    <a:pt x="12" y="81"/>
                    <a:pt x="7" y="81"/>
                  </a:cubicBezTo>
                  <a:cubicBezTo>
                    <a:pt x="2" y="81"/>
                    <a:pt x="0" y="80"/>
                    <a:pt x="0" y="8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" y="2"/>
                    <a:pt x="7" y="2"/>
                  </a:cubicBezTo>
                  <a:cubicBezTo>
                    <a:pt x="12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20" y="4"/>
                    <a:pt x="28" y="0"/>
                    <a:pt x="38" y="0"/>
                  </a:cubicBezTo>
                  <a:cubicBezTo>
                    <a:pt x="53" y="0"/>
                    <a:pt x="61" y="9"/>
                    <a:pt x="61" y="23"/>
                  </a:cubicBezTo>
                  <a:lnTo>
                    <a:pt x="61" y="8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21" name="Freeform 30"/>
            <p:cNvSpPr>
              <a:spLocks noEditPoints="1"/>
            </p:cNvSpPr>
            <p:nvPr/>
          </p:nvSpPr>
          <p:spPr bwMode="auto">
            <a:xfrm>
              <a:off x="4969" y="1812"/>
              <a:ext cx="128" cy="223"/>
            </a:xfrm>
            <a:custGeom>
              <a:avLst/>
              <a:gdLst>
                <a:gd name="T0" fmla="*/ 34 w 66"/>
                <a:gd name="T1" fmla="*/ 45 h 115"/>
                <a:gd name="T2" fmla="*/ 16 w 66"/>
                <a:gd name="T3" fmla="*/ 73 h 115"/>
                <a:gd name="T4" fmla="*/ 34 w 66"/>
                <a:gd name="T5" fmla="*/ 102 h 115"/>
                <a:gd name="T6" fmla="*/ 51 w 66"/>
                <a:gd name="T7" fmla="*/ 83 h 115"/>
                <a:gd name="T8" fmla="*/ 51 w 66"/>
                <a:gd name="T9" fmla="*/ 63 h 115"/>
                <a:gd name="T10" fmla="*/ 34 w 66"/>
                <a:gd name="T11" fmla="*/ 45 h 115"/>
                <a:gd name="T12" fmla="*/ 58 w 66"/>
                <a:gd name="T13" fmla="*/ 0 h 115"/>
                <a:gd name="T14" fmla="*/ 66 w 66"/>
                <a:gd name="T15" fmla="*/ 1 h 115"/>
                <a:gd name="T16" fmla="*/ 66 w 66"/>
                <a:gd name="T17" fmla="*/ 112 h 115"/>
                <a:gd name="T18" fmla="*/ 59 w 66"/>
                <a:gd name="T19" fmla="*/ 113 h 115"/>
                <a:gd name="T20" fmla="*/ 53 w 66"/>
                <a:gd name="T21" fmla="*/ 112 h 115"/>
                <a:gd name="T22" fmla="*/ 51 w 66"/>
                <a:gd name="T23" fmla="*/ 104 h 115"/>
                <a:gd name="T24" fmla="*/ 29 w 66"/>
                <a:gd name="T25" fmla="*/ 115 h 115"/>
                <a:gd name="T26" fmla="*/ 0 w 66"/>
                <a:gd name="T27" fmla="*/ 73 h 115"/>
                <a:gd name="T28" fmla="*/ 29 w 66"/>
                <a:gd name="T29" fmla="*/ 32 h 115"/>
                <a:gd name="T30" fmla="*/ 51 w 66"/>
                <a:gd name="T31" fmla="*/ 42 h 115"/>
                <a:gd name="T32" fmla="*/ 51 w 66"/>
                <a:gd name="T33" fmla="*/ 1 h 115"/>
                <a:gd name="T34" fmla="*/ 58 w 66"/>
                <a:gd name="T35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6" h="115">
                  <a:moveTo>
                    <a:pt x="34" y="45"/>
                  </a:moveTo>
                  <a:cubicBezTo>
                    <a:pt x="22" y="45"/>
                    <a:pt x="16" y="51"/>
                    <a:pt x="16" y="73"/>
                  </a:cubicBezTo>
                  <a:cubicBezTo>
                    <a:pt x="16" y="96"/>
                    <a:pt x="22" y="102"/>
                    <a:pt x="34" y="102"/>
                  </a:cubicBezTo>
                  <a:cubicBezTo>
                    <a:pt x="45" y="102"/>
                    <a:pt x="51" y="93"/>
                    <a:pt x="51" y="83"/>
                  </a:cubicBezTo>
                  <a:cubicBezTo>
                    <a:pt x="51" y="63"/>
                    <a:pt x="51" y="63"/>
                    <a:pt x="51" y="63"/>
                  </a:cubicBezTo>
                  <a:cubicBezTo>
                    <a:pt x="50" y="53"/>
                    <a:pt x="45" y="45"/>
                    <a:pt x="34" y="45"/>
                  </a:cubicBezTo>
                  <a:moveTo>
                    <a:pt x="58" y="0"/>
                  </a:moveTo>
                  <a:cubicBezTo>
                    <a:pt x="63" y="0"/>
                    <a:pt x="66" y="1"/>
                    <a:pt x="66" y="1"/>
                  </a:cubicBezTo>
                  <a:cubicBezTo>
                    <a:pt x="66" y="112"/>
                    <a:pt x="66" y="112"/>
                    <a:pt x="66" y="112"/>
                  </a:cubicBezTo>
                  <a:cubicBezTo>
                    <a:pt x="66" y="112"/>
                    <a:pt x="63" y="113"/>
                    <a:pt x="59" y="113"/>
                  </a:cubicBezTo>
                  <a:cubicBezTo>
                    <a:pt x="56" y="113"/>
                    <a:pt x="53" y="112"/>
                    <a:pt x="53" y="112"/>
                  </a:cubicBezTo>
                  <a:cubicBezTo>
                    <a:pt x="51" y="104"/>
                    <a:pt x="51" y="104"/>
                    <a:pt x="51" y="104"/>
                  </a:cubicBezTo>
                  <a:cubicBezTo>
                    <a:pt x="47" y="111"/>
                    <a:pt x="40" y="115"/>
                    <a:pt x="29" y="115"/>
                  </a:cubicBezTo>
                  <a:cubicBezTo>
                    <a:pt x="12" y="115"/>
                    <a:pt x="0" y="104"/>
                    <a:pt x="0" y="73"/>
                  </a:cubicBezTo>
                  <a:cubicBezTo>
                    <a:pt x="0" y="43"/>
                    <a:pt x="12" y="32"/>
                    <a:pt x="29" y="32"/>
                  </a:cubicBezTo>
                  <a:cubicBezTo>
                    <a:pt x="39" y="32"/>
                    <a:pt x="46" y="36"/>
                    <a:pt x="51" y="42"/>
                  </a:cubicBezTo>
                  <a:cubicBezTo>
                    <a:pt x="51" y="1"/>
                    <a:pt x="51" y="1"/>
                    <a:pt x="51" y="1"/>
                  </a:cubicBezTo>
                  <a:cubicBezTo>
                    <a:pt x="51" y="1"/>
                    <a:pt x="53" y="0"/>
                    <a:pt x="58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22" name="Freeform 31"/>
            <p:cNvSpPr>
              <a:spLocks/>
            </p:cNvSpPr>
            <p:nvPr/>
          </p:nvSpPr>
          <p:spPr bwMode="auto">
            <a:xfrm>
              <a:off x="5137" y="1878"/>
              <a:ext cx="118" cy="157"/>
            </a:xfrm>
            <a:custGeom>
              <a:avLst/>
              <a:gdLst>
                <a:gd name="T0" fmla="*/ 0 w 61"/>
                <a:gd name="T1" fmla="*/ 1 h 81"/>
                <a:gd name="T2" fmla="*/ 8 w 61"/>
                <a:gd name="T3" fmla="*/ 0 h 81"/>
                <a:gd name="T4" fmla="*/ 15 w 61"/>
                <a:gd name="T5" fmla="*/ 1 h 81"/>
                <a:gd name="T6" fmla="*/ 15 w 61"/>
                <a:gd name="T7" fmla="*/ 55 h 81"/>
                <a:gd name="T8" fmla="*/ 29 w 61"/>
                <a:gd name="T9" fmla="*/ 68 h 81"/>
                <a:gd name="T10" fmla="*/ 46 w 61"/>
                <a:gd name="T11" fmla="*/ 59 h 81"/>
                <a:gd name="T12" fmla="*/ 46 w 61"/>
                <a:gd name="T13" fmla="*/ 1 h 81"/>
                <a:gd name="T14" fmla="*/ 54 w 61"/>
                <a:gd name="T15" fmla="*/ 0 h 81"/>
                <a:gd name="T16" fmla="*/ 61 w 61"/>
                <a:gd name="T17" fmla="*/ 1 h 81"/>
                <a:gd name="T18" fmla="*/ 61 w 61"/>
                <a:gd name="T19" fmla="*/ 78 h 81"/>
                <a:gd name="T20" fmla="*/ 54 w 61"/>
                <a:gd name="T21" fmla="*/ 79 h 81"/>
                <a:gd name="T22" fmla="*/ 46 w 61"/>
                <a:gd name="T23" fmla="*/ 78 h 81"/>
                <a:gd name="T24" fmla="*/ 46 w 61"/>
                <a:gd name="T25" fmla="*/ 71 h 81"/>
                <a:gd name="T26" fmla="*/ 23 w 61"/>
                <a:gd name="T27" fmla="*/ 81 h 81"/>
                <a:gd name="T28" fmla="*/ 0 w 61"/>
                <a:gd name="T29" fmla="*/ 58 h 81"/>
                <a:gd name="T30" fmla="*/ 0 w 61"/>
                <a:gd name="T31" fmla="*/ 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81">
                  <a:moveTo>
                    <a:pt x="0" y="1"/>
                  </a:move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5" y="1"/>
                    <a:pt x="15" y="1"/>
                  </a:cubicBezTo>
                  <a:cubicBezTo>
                    <a:pt x="15" y="55"/>
                    <a:pt x="15" y="55"/>
                    <a:pt x="15" y="55"/>
                  </a:cubicBezTo>
                  <a:cubicBezTo>
                    <a:pt x="15" y="64"/>
                    <a:pt x="20" y="68"/>
                    <a:pt x="29" y="68"/>
                  </a:cubicBezTo>
                  <a:cubicBezTo>
                    <a:pt x="36" y="68"/>
                    <a:pt x="42" y="65"/>
                    <a:pt x="46" y="59"/>
                  </a:cubicBezTo>
                  <a:cubicBezTo>
                    <a:pt x="46" y="1"/>
                    <a:pt x="46" y="1"/>
                    <a:pt x="46" y="1"/>
                  </a:cubicBezTo>
                  <a:cubicBezTo>
                    <a:pt x="46" y="1"/>
                    <a:pt x="49" y="0"/>
                    <a:pt x="54" y="0"/>
                  </a:cubicBezTo>
                  <a:cubicBezTo>
                    <a:pt x="59" y="0"/>
                    <a:pt x="61" y="1"/>
                    <a:pt x="61" y="1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1" y="78"/>
                    <a:pt x="59" y="79"/>
                    <a:pt x="54" y="79"/>
                  </a:cubicBezTo>
                  <a:cubicBezTo>
                    <a:pt x="49" y="79"/>
                    <a:pt x="46" y="78"/>
                    <a:pt x="46" y="78"/>
                  </a:cubicBezTo>
                  <a:cubicBezTo>
                    <a:pt x="46" y="71"/>
                    <a:pt x="46" y="71"/>
                    <a:pt x="46" y="71"/>
                  </a:cubicBezTo>
                  <a:cubicBezTo>
                    <a:pt x="41" y="77"/>
                    <a:pt x="33" y="81"/>
                    <a:pt x="23" y="81"/>
                  </a:cubicBezTo>
                  <a:cubicBezTo>
                    <a:pt x="8" y="81"/>
                    <a:pt x="0" y="71"/>
                    <a:pt x="0" y="58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23" name="Freeform 32"/>
            <p:cNvSpPr>
              <a:spLocks/>
            </p:cNvSpPr>
            <p:nvPr/>
          </p:nvSpPr>
          <p:spPr bwMode="auto">
            <a:xfrm>
              <a:off x="5292" y="1874"/>
              <a:ext cx="104" cy="161"/>
            </a:xfrm>
            <a:custGeom>
              <a:avLst/>
              <a:gdLst>
                <a:gd name="T0" fmla="*/ 28 w 54"/>
                <a:gd name="T1" fmla="*/ 0 h 83"/>
                <a:gd name="T2" fmla="*/ 50 w 54"/>
                <a:gd name="T3" fmla="*/ 4 h 83"/>
                <a:gd name="T4" fmla="*/ 46 w 54"/>
                <a:gd name="T5" fmla="*/ 15 h 83"/>
                <a:gd name="T6" fmla="*/ 30 w 54"/>
                <a:gd name="T7" fmla="*/ 13 h 83"/>
                <a:gd name="T8" fmla="*/ 14 w 54"/>
                <a:gd name="T9" fmla="*/ 23 h 83"/>
                <a:gd name="T10" fmla="*/ 33 w 54"/>
                <a:gd name="T11" fmla="*/ 36 h 83"/>
                <a:gd name="T12" fmla="*/ 54 w 54"/>
                <a:gd name="T13" fmla="*/ 58 h 83"/>
                <a:gd name="T14" fmla="*/ 25 w 54"/>
                <a:gd name="T15" fmla="*/ 83 h 83"/>
                <a:gd name="T16" fmla="*/ 0 w 54"/>
                <a:gd name="T17" fmla="*/ 77 h 83"/>
                <a:gd name="T18" fmla="*/ 4 w 54"/>
                <a:gd name="T19" fmla="*/ 66 h 83"/>
                <a:gd name="T20" fmla="*/ 24 w 54"/>
                <a:gd name="T21" fmla="*/ 70 h 83"/>
                <a:gd name="T22" fmla="*/ 39 w 54"/>
                <a:gd name="T23" fmla="*/ 59 h 83"/>
                <a:gd name="T24" fmla="*/ 21 w 54"/>
                <a:gd name="T25" fmla="*/ 46 h 83"/>
                <a:gd name="T26" fmla="*/ 0 w 54"/>
                <a:gd name="T27" fmla="*/ 24 h 83"/>
                <a:gd name="T28" fmla="*/ 28 w 54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83">
                  <a:moveTo>
                    <a:pt x="28" y="0"/>
                  </a:moveTo>
                  <a:cubicBezTo>
                    <a:pt x="43" y="0"/>
                    <a:pt x="50" y="4"/>
                    <a:pt x="50" y="4"/>
                  </a:cubicBezTo>
                  <a:cubicBezTo>
                    <a:pt x="50" y="8"/>
                    <a:pt x="48" y="13"/>
                    <a:pt x="46" y="15"/>
                  </a:cubicBezTo>
                  <a:cubicBezTo>
                    <a:pt x="46" y="15"/>
                    <a:pt x="38" y="13"/>
                    <a:pt x="30" y="13"/>
                  </a:cubicBezTo>
                  <a:cubicBezTo>
                    <a:pt x="20" y="13"/>
                    <a:pt x="14" y="16"/>
                    <a:pt x="14" y="23"/>
                  </a:cubicBezTo>
                  <a:cubicBezTo>
                    <a:pt x="14" y="31"/>
                    <a:pt x="24" y="33"/>
                    <a:pt x="33" y="36"/>
                  </a:cubicBezTo>
                  <a:cubicBezTo>
                    <a:pt x="43" y="39"/>
                    <a:pt x="54" y="44"/>
                    <a:pt x="54" y="58"/>
                  </a:cubicBezTo>
                  <a:cubicBezTo>
                    <a:pt x="54" y="74"/>
                    <a:pt x="44" y="83"/>
                    <a:pt x="25" y="83"/>
                  </a:cubicBezTo>
                  <a:cubicBezTo>
                    <a:pt x="9" y="83"/>
                    <a:pt x="0" y="77"/>
                    <a:pt x="0" y="77"/>
                  </a:cubicBezTo>
                  <a:cubicBezTo>
                    <a:pt x="0" y="73"/>
                    <a:pt x="1" y="69"/>
                    <a:pt x="4" y="66"/>
                  </a:cubicBezTo>
                  <a:cubicBezTo>
                    <a:pt x="4" y="66"/>
                    <a:pt x="14" y="70"/>
                    <a:pt x="24" y="70"/>
                  </a:cubicBezTo>
                  <a:cubicBezTo>
                    <a:pt x="33" y="70"/>
                    <a:pt x="39" y="66"/>
                    <a:pt x="39" y="59"/>
                  </a:cubicBezTo>
                  <a:cubicBezTo>
                    <a:pt x="39" y="51"/>
                    <a:pt x="30" y="49"/>
                    <a:pt x="21" y="46"/>
                  </a:cubicBezTo>
                  <a:cubicBezTo>
                    <a:pt x="11" y="43"/>
                    <a:pt x="0" y="39"/>
                    <a:pt x="0" y="24"/>
                  </a:cubicBezTo>
                  <a:cubicBezTo>
                    <a:pt x="0" y="10"/>
                    <a:pt x="9" y="0"/>
                    <a:pt x="28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24" name="Freeform 33"/>
            <p:cNvSpPr>
              <a:spLocks/>
            </p:cNvSpPr>
            <p:nvPr/>
          </p:nvSpPr>
          <p:spPr bwMode="auto">
            <a:xfrm>
              <a:off x="5417" y="1878"/>
              <a:ext cx="112" cy="153"/>
            </a:xfrm>
            <a:custGeom>
              <a:avLst/>
              <a:gdLst>
                <a:gd name="T0" fmla="*/ 57 w 58"/>
                <a:gd name="T1" fmla="*/ 67 h 79"/>
                <a:gd name="T2" fmla="*/ 58 w 58"/>
                <a:gd name="T3" fmla="*/ 73 h 79"/>
                <a:gd name="T4" fmla="*/ 57 w 58"/>
                <a:gd name="T5" fmla="*/ 79 h 79"/>
                <a:gd name="T6" fmla="*/ 1 w 58"/>
                <a:gd name="T7" fmla="*/ 79 h 79"/>
                <a:gd name="T8" fmla="*/ 0 w 58"/>
                <a:gd name="T9" fmla="*/ 73 h 79"/>
                <a:gd name="T10" fmla="*/ 1 w 58"/>
                <a:gd name="T11" fmla="*/ 67 h 79"/>
                <a:gd name="T12" fmla="*/ 41 w 58"/>
                <a:gd name="T13" fmla="*/ 12 h 79"/>
                <a:gd name="T14" fmla="*/ 4 w 58"/>
                <a:gd name="T15" fmla="*/ 12 h 79"/>
                <a:gd name="T16" fmla="*/ 3 w 58"/>
                <a:gd name="T17" fmla="*/ 6 h 79"/>
                <a:gd name="T18" fmla="*/ 4 w 58"/>
                <a:gd name="T19" fmla="*/ 0 h 79"/>
                <a:gd name="T20" fmla="*/ 57 w 58"/>
                <a:gd name="T21" fmla="*/ 0 h 79"/>
                <a:gd name="T22" fmla="*/ 58 w 58"/>
                <a:gd name="T23" fmla="*/ 6 h 79"/>
                <a:gd name="T24" fmla="*/ 57 w 58"/>
                <a:gd name="T25" fmla="*/ 12 h 79"/>
                <a:gd name="T26" fmla="*/ 17 w 58"/>
                <a:gd name="T27" fmla="*/ 67 h 79"/>
                <a:gd name="T28" fmla="*/ 57 w 58"/>
                <a:gd name="T29" fmla="*/ 6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8" h="79">
                  <a:moveTo>
                    <a:pt x="57" y="67"/>
                  </a:moveTo>
                  <a:cubicBezTo>
                    <a:pt x="57" y="67"/>
                    <a:pt x="58" y="69"/>
                    <a:pt x="58" y="73"/>
                  </a:cubicBezTo>
                  <a:cubicBezTo>
                    <a:pt x="58" y="77"/>
                    <a:pt x="57" y="79"/>
                    <a:pt x="57" y="79"/>
                  </a:cubicBezTo>
                  <a:cubicBezTo>
                    <a:pt x="1" y="79"/>
                    <a:pt x="1" y="79"/>
                    <a:pt x="1" y="79"/>
                  </a:cubicBezTo>
                  <a:cubicBezTo>
                    <a:pt x="1" y="77"/>
                    <a:pt x="0" y="75"/>
                    <a:pt x="0" y="73"/>
                  </a:cubicBezTo>
                  <a:cubicBezTo>
                    <a:pt x="0" y="70"/>
                    <a:pt x="1" y="68"/>
                    <a:pt x="1" y="67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4" y="12"/>
                    <a:pt x="3" y="10"/>
                    <a:pt x="3" y="6"/>
                  </a:cubicBezTo>
                  <a:cubicBezTo>
                    <a:pt x="3" y="2"/>
                    <a:pt x="4" y="0"/>
                    <a:pt x="4" y="0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58" y="1"/>
                    <a:pt x="58" y="3"/>
                    <a:pt x="58" y="6"/>
                  </a:cubicBezTo>
                  <a:cubicBezTo>
                    <a:pt x="58" y="8"/>
                    <a:pt x="58" y="10"/>
                    <a:pt x="57" y="12"/>
                  </a:cubicBezTo>
                  <a:cubicBezTo>
                    <a:pt x="17" y="67"/>
                    <a:pt x="17" y="67"/>
                    <a:pt x="17" y="67"/>
                  </a:cubicBezTo>
                  <a:lnTo>
                    <a:pt x="57" y="6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25" name="Freeform 34"/>
            <p:cNvSpPr>
              <a:spLocks noEditPoints="1"/>
            </p:cNvSpPr>
            <p:nvPr/>
          </p:nvSpPr>
          <p:spPr bwMode="auto">
            <a:xfrm>
              <a:off x="2958" y="2173"/>
              <a:ext cx="147" cy="209"/>
            </a:xfrm>
            <a:custGeom>
              <a:avLst/>
              <a:gdLst>
                <a:gd name="T0" fmla="*/ 16 w 76"/>
                <a:gd name="T1" fmla="*/ 50 h 108"/>
                <a:gd name="T2" fmla="*/ 37 w 76"/>
                <a:gd name="T3" fmla="*/ 50 h 108"/>
                <a:gd name="T4" fmla="*/ 55 w 76"/>
                <a:gd name="T5" fmla="*/ 31 h 108"/>
                <a:gd name="T6" fmla="*/ 37 w 76"/>
                <a:gd name="T7" fmla="*/ 12 h 108"/>
                <a:gd name="T8" fmla="*/ 16 w 76"/>
                <a:gd name="T9" fmla="*/ 12 h 108"/>
                <a:gd name="T10" fmla="*/ 16 w 76"/>
                <a:gd name="T11" fmla="*/ 50 h 108"/>
                <a:gd name="T12" fmla="*/ 39 w 76"/>
                <a:gd name="T13" fmla="*/ 0 h 108"/>
                <a:gd name="T14" fmla="*/ 71 w 76"/>
                <a:gd name="T15" fmla="*/ 31 h 108"/>
                <a:gd name="T16" fmla="*/ 50 w 76"/>
                <a:gd name="T17" fmla="*/ 62 h 108"/>
                <a:gd name="T18" fmla="*/ 76 w 76"/>
                <a:gd name="T19" fmla="*/ 107 h 108"/>
                <a:gd name="T20" fmla="*/ 67 w 76"/>
                <a:gd name="T21" fmla="*/ 108 h 108"/>
                <a:gd name="T22" fmla="*/ 59 w 76"/>
                <a:gd name="T23" fmla="*/ 107 h 108"/>
                <a:gd name="T24" fmla="*/ 34 w 76"/>
                <a:gd name="T25" fmla="*/ 63 h 108"/>
                <a:gd name="T26" fmla="*/ 16 w 76"/>
                <a:gd name="T27" fmla="*/ 63 h 108"/>
                <a:gd name="T28" fmla="*/ 16 w 76"/>
                <a:gd name="T29" fmla="*/ 107 h 108"/>
                <a:gd name="T30" fmla="*/ 8 w 76"/>
                <a:gd name="T31" fmla="*/ 108 h 108"/>
                <a:gd name="T32" fmla="*/ 0 w 76"/>
                <a:gd name="T33" fmla="*/ 107 h 108"/>
                <a:gd name="T34" fmla="*/ 0 w 76"/>
                <a:gd name="T35" fmla="*/ 0 h 108"/>
                <a:gd name="T36" fmla="*/ 39 w 76"/>
                <a:gd name="T37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6" h="108">
                  <a:moveTo>
                    <a:pt x="16" y="50"/>
                  </a:moveTo>
                  <a:cubicBezTo>
                    <a:pt x="37" y="50"/>
                    <a:pt x="37" y="50"/>
                    <a:pt x="37" y="50"/>
                  </a:cubicBezTo>
                  <a:cubicBezTo>
                    <a:pt x="49" y="50"/>
                    <a:pt x="55" y="43"/>
                    <a:pt x="55" y="31"/>
                  </a:cubicBezTo>
                  <a:cubicBezTo>
                    <a:pt x="55" y="19"/>
                    <a:pt x="49" y="12"/>
                    <a:pt x="37" y="12"/>
                  </a:cubicBezTo>
                  <a:cubicBezTo>
                    <a:pt x="16" y="12"/>
                    <a:pt x="16" y="12"/>
                    <a:pt x="16" y="12"/>
                  </a:cubicBezTo>
                  <a:lnTo>
                    <a:pt x="16" y="50"/>
                  </a:lnTo>
                  <a:close/>
                  <a:moveTo>
                    <a:pt x="39" y="0"/>
                  </a:moveTo>
                  <a:cubicBezTo>
                    <a:pt x="59" y="0"/>
                    <a:pt x="71" y="12"/>
                    <a:pt x="71" y="31"/>
                  </a:cubicBezTo>
                  <a:cubicBezTo>
                    <a:pt x="71" y="46"/>
                    <a:pt x="63" y="58"/>
                    <a:pt x="50" y="62"/>
                  </a:cubicBezTo>
                  <a:cubicBezTo>
                    <a:pt x="76" y="107"/>
                    <a:pt x="76" y="107"/>
                    <a:pt x="76" y="107"/>
                  </a:cubicBezTo>
                  <a:cubicBezTo>
                    <a:pt x="76" y="107"/>
                    <a:pt x="73" y="108"/>
                    <a:pt x="67" y="108"/>
                  </a:cubicBezTo>
                  <a:cubicBezTo>
                    <a:pt x="62" y="108"/>
                    <a:pt x="59" y="107"/>
                    <a:pt x="59" y="107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6" y="107"/>
                    <a:pt x="16" y="107"/>
                    <a:pt x="16" y="107"/>
                  </a:cubicBezTo>
                  <a:cubicBezTo>
                    <a:pt x="16" y="107"/>
                    <a:pt x="13" y="108"/>
                    <a:pt x="8" y="108"/>
                  </a:cubicBezTo>
                  <a:cubicBezTo>
                    <a:pt x="3" y="108"/>
                    <a:pt x="0" y="107"/>
                    <a:pt x="0" y="107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39" y="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26" name="Freeform 35"/>
            <p:cNvSpPr>
              <a:spLocks noEditPoints="1"/>
            </p:cNvSpPr>
            <p:nvPr/>
          </p:nvSpPr>
          <p:spPr bwMode="auto">
            <a:xfrm>
              <a:off x="3130" y="2225"/>
              <a:ext cx="121" cy="161"/>
            </a:xfrm>
            <a:custGeom>
              <a:avLst/>
              <a:gdLst>
                <a:gd name="T0" fmla="*/ 33 w 63"/>
                <a:gd name="T1" fmla="*/ 12 h 83"/>
                <a:gd name="T2" fmla="*/ 15 w 63"/>
                <a:gd name="T3" fmla="*/ 35 h 83"/>
                <a:gd name="T4" fmla="*/ 48 w 63"/>
                <a:gd name="T5" fmla="*/ 35 h 83"/>
                <a:gd name="T6" fmla="*/ 48 w 63"/>
                <a:gd name="T7" fmla="*/ 29 h 83"/>
                <a:gd name="T8" fmla="*/ 33 w 63"/>
                <a:gd name="T9" fmla="*/ 12 h 83"/>
                <a:gd name="T10" fmla="*/ 15 w 63"/>
                <a:gd name="T11" fmla="*/ 46 h 83"/>
                <a:gd name="T12" fmla="*/ 36 w 63"/>
                <a:gd name="T13" fmla="*/ 70 h 83"/>
                <a:gd name="T14" fmla="*/ 54 w 63"/>
                <a:gd name="T15" fmla="*/ 65 h 83"/>
                <a:gd name="T16" fmla="*/ 59 w 63"/>
                <a:gd name="T17" fmla="*/ 76 h 83"/>
                <a:gd name="T18" fmla="*/ 34 w 63"/>
                <a:gd name="T19" fmla="*/ 83 h 83"/>
                <a:gd name="T20" fmla="*/ 0 w 63"/>
                <a:gd name="T21" fmla="*/ 41 h 83"/>
                <a:gd name="T22" fmla="*/ 33 w 63"/>
                <a:gd name="T23" fmla="*/ 0 h 83"/>
                <a:gd name="T24" fmla="*/ 63 w 63"/>
                <a:gd name="T25" fmla="*/ 31 h 83"/>
                <a:gd name="T26" fmla="*/ 62 w 63"/>
                <a:gd name="T27" fmla="*/ 46 h 83"/>
                <a:gd name="T28" fmla="*/ 15 w 63"/>
                <a:gd name="T29" fmla="*/ 4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3" h="83">
                  <a:moveTo>
                    <a:pt x="33" y="12"/>
                  </a:moveTo>
                  <a:cubicBezTo>
                    <a:pt x="24" y="12"/>
                    <a:pt x="17" y="19"/>
                    <a:pt x="15" y="35"/>
                  </a:cubicBezTo>
                  <a:cubicBezTo>
                    <a:pt x="48" y="35"/>
                    <a:pt x="48" y="35"/>
                    <a:pt x="48" y="35"/>
                  </a:cubicBezTo>
                  <a:cubicBezTo>
                    <a:pt x="48" y="34"/>
                    <a:pt x="48" y="32"/>
                    <a:pt x="48" y="29"/>
                  </a:cubicBezTo>
                  <a:cubicBezTo>
                    <a:pt x="48" y="20"/>
                    <a:pt x="45" y="12"/>
                    <a:pt x="33" y="12"/>
                  </a:cubicBezTo>
                  <a:moveTo>
                    <a:pt x="15" y="46"/>
                  </a:moveTo>
                  <a:cubicBezTo>
                    <a:pt x="17" y="64"/>
                    <a:pt x="24" y="70"/>
                    <a:pt x="36" y="70"/>
                  </a:cubicBezTo>
                  <a:cubicBezTo>
                    <a:pt x="47" y="70"/>
                    <a:pt x="54" y="65"/>
                    <a:pt x="54" y="65"/>
                  </a:cubicBezTo>
                  <a:cubicBezTo>
                    <a:pt x="57" y="68"/>
                    <a:pt x="59" y="72"/>
                    <a:pt x="59" y="76"/>
                  </a:cubicBezTo>
                  <a:cubicBezTo>
                    <a:pt x="59" y="76"/>
                    <a:pt x="50" y="83"/>
                    <a:pt x="34" y="83"/>
                  </a:cubicBezTo>
                  <a:cubicBezTo>
                    <a:pt x="11" y="83"/>
                    <a:pt x="0" y="68"/>
                    <a:pt x="0" y="41"/>
                  </a:cubicBezTo>
                  <a:cubicBezTo>
                    <a:pt x="0" y="13"/>
                    <a:pt x="13" y="0"/>
                    <a:pt x="33" y="0"/>
                  </a:cubicBezTo>
                  <a:cubicBezTo>
                    <a:pt x="52" y="0"/>
                    <a:pt x="63" y="11"/>
                    <a:pt x="63" y="31"/>
                  </a:cubicBezTo>
                  <a:cubicBezTo>
                    <a:pt x="63" y="40"/>
                    <a:pt x="62" y="46"/>
                    <a:pt x="62" y="46"/>
                  </a:cubicBezTo>
                  <a:lnTo>
                    <a:pt x="15" y="4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27" name="Freeform 36"/>
            <p:cNvSpPr>
              <a:spLocks/>
            </p:cNvSpPr>
            <p:nvPr/>
          </p:nvSpPr>
          <p:spPr bwMode="auto">
            <a:xfrm>
              <a:off x="3286" y="2163"/>
              <a:ext cx="118" cy="219"/>
            </a:xfrm>
            <a:custGeom>
              <a:avLst/>
              <a:gdLst>
                <a:gd name="T0" fmla="*/ 61 w 61"/>
                <a:gd name="T1" fmla="*/ 112 h 113"/>
                <a:gd name="T2" fmla="*/ 54 w 61"/>
                <a:gd name="T3" fmla="*/ 113 h 113"/>
                <a:gd name="T4" fmla="*/ 46 w 61"/>
                <a:gd name="T5" fmla="*/ 112 h 113"/>
                <a:gd name="T6" fmla="*/ 46 w 61"/>
                <a:gd name="T7" fmla="*/ 58 h 113"/>
                <a:gd name="T8" fmla="*/ 32 w 61"/>
                <a:gd name="T9" fmla="*/ 45 h 113"/>
                <a:gd name="T10" fmla="*/ 15 w 61"/>
                <a:gd name="T11" fmla="*/ 54 h 113"/>
                <a:gd name="T12" fmla="*/ 15 w 61"/>
                <a:gd name="T13" fmla="*/ 112 h 113"/>
                <a:gd name="T14" fmla="*/ 7 w 61"/>
                <a:gd name="T15" fmla="*/ 113 h 113"/>
                <a:gd name="T16" fmla="*/ 0 w 61"/>
                <a:gd name="T17" fmla="*/ 112 h 113"/>
                <a:gd name="T18" fmla="*/ 0 w 61"/>
                <a:gd name="T19" fmla="*/ 1 h 113"/>
                <a:gd name="T20" fmla="*/ 7 w 61"/>
                <a:gd name="T21" fmla="*/ 0 h 113"/>
                <a:gd name="T22" fmla="*/ 15 w 61"/>
                <a:gd name="T23" fmla="*/ 1 h 113"/>
                <a:gd name="T24" fmla="*/ 15 w 61"/>
                <a:gd name="T25" fmla="*/ 42 h 113"/>
                <a:gd name="T26" fmla="*/ 38 w 61"/>
                <a:gd name="T27" fmla="*/ 32 h 113"/>
                <a:gd name="T28" fmla="*/ 61 w 61"/>
                <a:gd name="T29" fmla="*/ 55 h 113"/>
                <a:gd name="T30" fmla="*/ 61 w 61"/>
                <a:gd name="T31" fmla="*/ 1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113">
                  <a:moveTo>
                    <a:pt x="61" y="112"/>
                  </a:moveTo>
                  <a:cubicBezTo>
                    <a:pt x="61" y="112"/>
                    <a:pt x="59" y="113"/>
                    <a:pt x="54" y="113"/>
                  </a:cubicBezTo>
                  <a:cubicBezTo>
                    <a:pt x="49" y="113"/>
                    <a:pt x="46" y="112"/>
                    <a:pt x="46" y="112"/>
                  </a:cubicBezTo>
                  <a:cubicBezTo>
                    <a:pt x="46" y="58"/>
                    <a:pt x="46" y="58"/>
                    <a:pt x="46" y="58"/>
                  </a:cubicBezTo>
                  <a:cubicBezTo>
                    <a:pt x="46" y="49"/>
                    <a:pt x="42" y="45"/>
                    <a:pt x="32" y="45"/>
                  </a:cubicBezTo>
                  <a:cubicBezTo>
                    <a:pt x="25" y="45"/>
                    <a:pt x="19" y="48"/>
                    <a:pt x="15" y="54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cubicBezTo>
                    <a:pt x="15" y="42"/>
                    <a:pt x="15" y="42"/>
                    <a:pt x="15" y="42"/>
                  </a:cubicBezTo>
                  <a:cubicBezTo>
                    <a:pt x="20" y="36"/>
                    <a:pt x="28" y="32"/>
                    <a:pt x="38" y="32"/>
                  </a:cubicBezTo>
                  <a:cubicBezTo>
                    <a:pt x="53" y="32"/>
                    <a:pt x="61" y="42"/>
                    <a:pt x="61" y="55"/>
                  </a:cubicBezTo>
                  <a:lnTo>
                    <a:pt x="61" y="11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28" name="Freeform 37"/>
            <p:cNvSpPr>
              <a:spLocks noEditPoints="1"/>
            </p:cNvSpPr>
            <p:nvPr/>
          </p:nvSpPr>
          <p:spPr bwMode="auto">
            <a:xfrm>
              <a:off x="3437" y="2225"/>
              <a:ext cx="117" cy="161"/>
            </a:xfrm>
            <a:custGeom>
              <a:avLst/>
              <a:gdLst>
                <a:gd name="T0" fmla="*/ 31 w 61"/>
                <a:gd name="T1" fmla="*/ 44 h 83"/>
                <a:gd name="T2" fmla="*/ 15 w 61"/>
                <a:gd name="T3" fmla="*/ 57 h 83"/>
                <a:gd name="T4" fmla="*/ 28 w 61"/>
                <a:gd name="T5" fmla="*/ 71 h 83"/>
                <a:gd name="T6" fmla="*/ 46 w 61"/>
                <a:gd name="T7" fmla="*/ 50 h 83"/>
                <a:gd name="T8" fmla="*/ 46 w 61"/>
                <a:gd name="T9" fmla="*/ 45 h 83"/>
                <a:gd name="T10" fmla="*/ 31 w 61"/>
                <a:gd name="T11" fmla="*/ 44 h 83"/>
                <a:gd name="T12" fmla="*/ 32 w 61"/>
                <a:gd name="T13" fmla="*/ 0 h 83"/>
                <a:gd name="T14" fmla="*/ 61 w 61"/>
                <a:gd name="T15" fmla="*/ 30 h 83"/>
                <a:gd name="T16" fmla="*/ 61 w 61"/>
                <a:gd name="T17" fmla="*/ 80 h 83"/>
                <a:gd name="T18" fmla="*/ 55 w 61"/>
                <a:gd name="T19" fmla="*/ 81 h 83"/>
                <a:gd name="T20" fmla="*/ 49 w 61"/>
                <a:gd name="T21" fmla="*/ 80 h 83"/>
                <a:gd name="T22" fmla="*/ 47 w 61"/>
                <a:gd name="T23" fmla="*/ 70 h 83"/>
                <a:gd name="T24" fmla="*/ 23 w 61"/>
                <a:gd name="T25" fmla="*/ 83 h 83"/>
                <a:gd name="T26" fmla="*/ 0 w 61"/>
                <a:gd name="T27" fmla="*/ 57 h 83"/>
                <a:gd name="T28" fmla="*/ 29 w 61"/>
                <a:gd name="T29" fmla="*/ 34 h 83"/>
                <a:gd name="T30" fmla="*/ 46 w 61"/>
                <a:gd name="T31" fmla="*/ 35 h 83"/>
                <a:gd name="T32" fmla="*/ 46 w 61"/>
                <a:gd name="T33" fmla="*/ 29 h 83"/>
                <a:gd name="T34" fmla="*/ 30 w 61"/>
                <a:gd name="T35" fmla="*/ 13 h 83"/>
                <a:gd name="T36" fmla="*/ 10 w 61"/>
                <a:gd name="T37" fmla="*/ 17 h 83"/>
                <a:gd name="T38" fmla="*/ 7 w 61"/>
                <a:gd name="T39" fmla="*/ 12 h 83"/>
                <a:gd name="T40" fmla="*/ 6 w 61"/>
                <a:gd name="T41" fmla="*/ 6 h 83"/>
                <a:gd name="T42" fmla="*/ 32 w 61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1" h="83">
                  <a:moveTo>
                    <a:pt x="31" y="44"/>
                  </a:moveTo>
                  <a:cubicBezTo>
                    <a:pt x="21" y="44"/>
                    <a:pt x="15" y="48"/>
                    <a:pt x="15" y="57"/>
                  </a:cubicBezTo>
                  <a:cubicBezTo>
                    <a:pt x="15" y="67"/>
                    <a:pt x="20" y="71"/>
                    <a:pt x="28" y="71"/>
                  </a:cubicBezTo>
                  <a:cubicBezTo>
                    <a:pt x="40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6" y="44"/>
                    <a:pt x="31" y="44"/>
                  </a:cubicBezTo>
                  <a:moveTo>
                    <a:pt x="32" y="0"/>
                  </a:moveTo>
                  <a:cubicBezTo>
                    <a:pt x="54" y="0"/>
                    <a:pt x="61" y="10"/>
                    <a:pt x="61" y="30"/>
                  </a:cubicBezTo>
                  <a:cubicBezTo>
                    <a:pt x="61" y="80"/>
                    <a:pt x="61" y="80"/>
                    <a:pt x="61" y="80"/>
                  </a:cubicBezTo>
                  <a:cubicBezTo>
                    <a:pt x="61" y="80"/>
                    <a:pt x="59" y="81"/>
                    <a:pt x="55" y="81"/>
                  </a:cubicBezTo>
                  <a:cubicBezTo>
                    <a:pt x="51" y="81"/>
                    <a:pt x="49" y="80"/>
                    <a:pt x="49" y="80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3" y="78"/>
                    <a:pt x="35" y="83"/>
                    <a:pt x="23" y="83"/>
                  </a:cubicBezTo>
                  <a:cubicBezTo>
                    <a:pt x="9" y="83"/>
                    <a:pt x="0" y="74"/>
                    <a:pt x="0" y="57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2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2" y="13"/>
                    <a:pt x="30" y="13"/>
                  </a:cubicBezTo>
                  <a:cubicBezTo>
                    <a:pt x="20" y="13"/>
                    <a:pt x="10" y="17"/>
                    <a:pt x="10" y="17"/>
                  </a:cubicBezTo>
                  <a:cubicBezTo>
                    <a:pt x="10" y="17"/>
                    <a:pt x="8" y="15"/>
                    <a:pt x="7" y="12"/>
                  </a:cubicBezTo>
                  <a:cubicBezTo>
                    <a:pt x="5" y="9"/>
                    <a:pt x="6" y="6"/>
                    <a:pt x="6" y="6"/>
                  </a:cubicBezTo>
                  <a:cubicBezTo>
                    <a:pt x="6" y="6"/>
                    <a:pt x="17" y="0"/>
                    <a:pt x="3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29" name="Freeform 38"/>
            <p:cNvSpPr>
              <a:spLocks noEditPoints="1"/>
            </p:cNvSpPr>
            <p:nvPr/>
          </p:nvSpPr>
          <p:spPr bwMode="auto">
            <a:xfrm>
              <a:off x="3597" y="2163"/>
              <a:ext cx="125" cy="223"/>
            </a:xfrm>
            <a:custGeom>
              <a:avLst/>
              <a:gdLst>
                <a:gd name="T0" fmla="*/ 31 w 65"/>
                <a:gd name="T1" fmla="*/ 45 h 115"/>
                <a:gd name="T2" fmla="*/ 15 w 65"/>
                <a:gd name="T3" fmla="*/ 64 h 115"/>
                <a:gd name="T4" fmla="*/ 15 w 65"/>
                <a:gd name="T5" fmla="*/ 83 h 115"/>
                <a:gd name="T6" fmla="*/ 31 w 65"/>
                <a:gd name="T7" fmla="*/ 102 h 115"/>
                <a:gd name="T8" fmla="*/ 49 w 65"/>
                <a:gd name="T9" fmla="*/ 73 h 115"/>
                <a:gd name="T10" fmla="*/ 31 w 65"/>
                <a:gd name="T11" fmla="*/ 45 h 115"/>
                <a:gd name="T12" fmla="*/ 15 w 65"/>
                <a:gd name="T13" fmla="*/ 42 h 115"/>
                <a:gd name="T14" fmla="*/ 36 w 65"/>
                <a:gd name="T15" fmla="*/ 32 h 115"/>
                <a:gd name="T16" fmla="*/ 65 w 65"/>
                <a:gd name="T17" fmla="*/ 73 h 115"/>
                <a:gd name="T18" fmla="*/ 36 w 65"/>
                <a:gd name="T19" fmla="*/ 115 h 115"/>
                <a:gd name="T20" fmla="*/ 15 w 65"/>
                <a:gd name="T21" fmla="*/ 105 h 115"/>
                <a:gd name="T22" fmla="*/ 15 w 65"/>
                <a:gd name="T23" fmla="*/ 112 h 115"/>
                <a:gd name="T24" fmla="*/ 7 w 65"/>
                <a:gd name="T25" fmla="*/ 113 h 115"/>
                <a:gd name="T26" fmla="*/ 0 w 65"/>
                <a:gd name="T27" fmla="*/ 112 h 115"/>
                <a:gd name="T28" fmla="*/ 0 w 65"/>
                <a:gd name="T29" fmla="*/ 1 h 115"/>
                <a:gd name="T30" fmla="*/ 7 w 65"/>
                <a:gd name="T31" fmla="*/ 0 h 115"/>
                <a:gd name="T32" fmla="*/ 15 w 65"/>
                <a:gd name="T33" fmla="*/ 1 h 115"/>
                <a:gd name="T34" fmla="*/ 15 w 65"/>
                <a:gd name="T35" fmla="*/ 42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5">
                  <a:moveTo>
                    <a:pt x="31" y="45"/>
                  </a:moveTo>
                  <a:cubicBezTo>
                    <a:pt x="21" y="45"/>
                    <a:pt x="15" y="53"/>
                    <a:pt x="15" y="64"/>
                  </a:cubicBezTo>
                  <a:cubicBezTo>
                    <a:pt x="15" y="83"/>
                    <a:pt x="15" y="83"/>
                    <a:pt x="15" y="83"/>
                  </a:cubicBezTo>
                  <a:cubicBezTo>
                    <a:pt x="15" y="93"/>
                    <a:pt x="21" y="102"/>
                    <a:pt x="31" y="102"/>
                  </a:cubicBezTo>
                  <a:cubicBezTo>
                    <a:pt x="43" y="102"/>
                    <a:pt x="49" y="96"/>
                    <a:pt x="49" y="73"/>
                  </a:cubicBezTo>
                  <a:cubicBezTo>
                    <a:pt x="49" y="51"/>
                    <a:pt x="43" y="45"/>
                    <a:pt x="31" y="45"/>
                  </a:cubicBezTo>
                  <a:moveTo>
                    <a:pt x="15" y="42"/>
                  </a:moveTo>
                  <a:cubicBezTo>
                    <a:pt x="19" y="36"/>
                    <a:pt x="26" y="32"/>
                    <a:pt x="36" y="32"/>
                  </a:cubicBezTo>
                  <a:cubicBezTo>
                    <a:pt x="54" y="32"/>
                    <a:pt x="65" y="43"/>
                    <a:pt x="65" y="73"/>
                  </a:cubicBezTo>
                  <a:cubicBezTo>
                    <a:pt x="65" y="104"/>
                    <a:pt x="54" y="115"/>
                    <a:pt x="36" y="115"/>
                  </a:cubicBezTo>
                  <a:cubicBezTo>
                    <a:pt x="26" y="115"/>
                    <a:pt x="19" y="111"/>
                    <a:pt x="15" y="105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lnTo>
                    <a:pt x="15" y="4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0" name="Freeform 39"/>
            <p:cNvSpPr>
              <a:spLocks noEditPoints="1"/>
            </p:cNvSpPr>
            <p:nvPr/>
          </p:nvSpPr>
          <p:spPr bwMode="auto">
            <a:xfrm>
              <a:off x="3757" y="2169"/>
              <a:ext cx="31" cy="213"/>
            </a:xfrm>
            <a:custGeom>
              <a:avLst/>
              <a:gdLst>
                <a:gd name="T0" fmla="*/ 16 w 16"/>
                <a:gd name="T1" fmla="*/ 109 h 110"/>
                <a:gd name="T2" fmla="*/ 8 w 16"/>
                <a:gd name="T3" fmla="*/ 110 h 110"/>
                <a:gd name="T4" fmla="*/ 1 w 16"/>
                <a:gd name="T5" fmla="*/ 109 h 110"/>
                <a:gd name="T6" fmla="*/ 1 w 16"/>
                <a:gd name="T7" fmla="*/ 32 h 110"/>
                <a:gd name="T8" fmla="*/ 8 w 16"/>
                <a:gd name="T9" fmla="*/ 31 h 110"/>
                <a:gd name="T10" fmla="*/ 16 w 16"/>
                <a:gd name="T11" fmla="*/ 32 h 110"/>
                <a:gd name="T12" fmla="*/ 16 w 16"/>
                <a:gd name="T13" fmla="*/ 109 h 110"/>
                <a:gd name="T14" fmla="*/ 16 w 16"/>
                <a:gd name="T15" fmla="*/ 16 h 110"/>
                <a:gd name="T16" fmla="*/ 8 w 16"/>
                <a:gd name="T17" fmla="*/ 17 h 110"/>
                <a:gd name="T18" fmla="*/ 0 w 16"/>
                <a:gd name="T19" fmla="*/ 16 h 110"/>
                <a:gd name="T20" fmla="*/ 0 w 16"/>
                <a:gd name="T21" fmla="*/ 1 h 110"/>
                <a:gd name="T22" fmla="*/ 8 w 16"/>
                <a:gd name="T23" fmla="*/ 0 h 110"/>
                <a:gd name="T24" fmla="*/ 16 w 16"/>
                <a:gd name="T25" fmla="*/ 1 h 110"/>
                <a:gd name="T26" fmla="*/ 16 w 16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110">
                  <a:moveTo>
                    <a:pt x="16" y="109"/>
                  </a:moveTo>
                  <a:cubicBezTo>
                    <a:pt x="16" y="109"/>
                    <a:pt x="13" y="110"/>
                    <a:pt x="8" y="110"/>
                  </a:cubicBezTo>
                  <a:cubicBezTo>
                    <a:pt x="3" y="110"/>
                    <a:pt x="1" y="109"/>
                    <a:pt x="1" y="109"/>
                  </a:cubicBezTo>
                  <a:cubicBezTo>
                    <a:pt x="1" y="32"/>
                    <a:pt x="1" y="32"/>
                    <a:pt x="1" y="32"/>
                  </a:cubicBezTo>
                  <a:cubicBezTo>
                    <a:pt x="1" y="32"/>
                    <a:pt x="3" y="31"/>
                    <a:pt x="8" y="31"/>
                  </a:cubicBezTo>
                  <a:cubicBezTo>
                    <a:pt x="13" y="31"/>
                    <a:pt x="16" y="32"/>
                    <a:pt x="16" y="32"/>
                  </a:cubicBezTo>
                  <a:lnTo>
                    <a:pt x="16" y="109"/>
                  </a:lnTo>
                  <a:close/>
                  <a:moveTo>
                    <a:pt x="16" y="16"/>
                  </a:moveTo>
                  <a:cubicBezTo>
                    <a:pt x="16" y="16"/>
                    <a:pt x="13" y="17"/>
                    <a:pt x="8" y="17"/>
                  </a:cubicBezTo>
                  <a:cubicBezTo>
                    <a:pt x="3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1" name="Freeform 40"/>
            <p:cNvSpPr>
              <a:spLocks/>
            </p:cNvSpPr>
            <p:nvPr/>
          </p:nvSpPr>
          <p:spPr bwMode="auto">
            <a:xfrm>
              <a:off x="3832" y="2163"/>
              <a:ext cx="29" cy="219"/>
            </a:xfrm>
            <a:custGeom>
              <a:avLst/>
              <a:gdLst>
                <a:gd name="T0" fmla="*/ 15 w 15"/>
                <a:gd name="T1" fmla="*/ 112 h 113"/>
                <a:gd name="T2" fmla="*/ 7 w 15"/>
                <a:gd name="T3" fmla="*/ 113 h 113"/>
                <a:gd name="T4" fmla="*/ 0 w 15"/>
                <a:gd name="T5" fmla="*/ 112 h 113"/>
                <a:gd name="T6" fmla="*/ 0 w 15"/>
                <a:gd name="T7" fmla="*/ 1 h 113"/>
                <a:gd name="T8" fmla="*/ 7 w 15"/>
                <a:gd name="T9" fmla="*/ 0 h 113"/>
                <a:gd name="T10" fmla="*/ 15 w 15"/>
                <a:gd name="T11" fmla="*/ 1 h 113"/>
                <a:gd name="T12" fmla="*/ 15 w 15"/>
                <a:gd name="T13" fmla="*/ 1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" h="113">
                  <a:moveTo>
                    <a:pt x="15" y="112"/>
                  </a:move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lnTo>
                    <a:pt x="15" y="11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2" name="Freeform 41"/>
            <p:cNvSpPr>
              <a:spLocks noEditPoints="1"/>
            </p:cNvSpPr>
            <p:nvPr/>
          </p:nvSpPr>
          <p:spPr bwMode="auto">
            <a:xfrm>
              <a:off x="3904" y="2169"/>
              <a:ext cx="31" cy="213"/>
            </a:xfrm>
            <a:custGeom>
              <a:avLst/>
              <a:gdLst>
                <a:gd name="T0" fmla="*/ 16 w 16"/>
                <a:gd name="T1" fmla="*/ 109 h 110"/>
                <a:gd name="T2" fmla="*/ 8 w 16"/>
                <a:gd name="T3" fmla="*/ 110 h 110"/>
                <a:gd name="T4" fmla="*/ 1 w 16"/>
                <a:gd name="T5" fmla="*/ 109 h 110"/>
                <a:gd name="T6" fmla="*/ 1 w 16"/>
                <a:gd name="T7" fmla="*/ 32 h 110"/>
                <a:gd name="T8" fmla="*/ 8 w 16"/>
                <a:gd name="T9" fmla="*/ 31 h 110"/>
                <a:gd name="T10" fmla="*/ 16 w 16"/>
                <a:gd name="T11" fmla="*/ 32 h 110"/>
                <a:gd name="T12" fmla="*/ 16 w 16"/>
                <a:gd name="T13" fmla="*/ 109 h 110"/>
                <a:gd name="T14" fmla="*/ 16 w 16"/>
                <a:gd name="T15" fmla="*/ 16 h 110"/>
                <a:gd name="T16" fmla="*/ 8 w 16"/>
                <a:gd name="T17" fmla="*/ 17 h 110"/>
                <a:gd name="T18" fmla="*/ 0 w 16"/>
                <a:gd name="T19" fmla="*/ 16 h 110"/>
                <a:gd name="T20" fmla="*/ 0 w 16"/>
                <a:gd name="T21" fmla="*/ 1 h 110"/>
                <a:gd name="T22" fmla="*/ 8 w 16"/>
                <a:gd name="T23" fmla="*/ 0 h 110"/>
                <a:gd name="T24" fmla="*/ 16 w 16"/>
                <a:gd name="T25" fmla="*/ 1 h 110"/>
                <a:gd name="T26" fmla="*/ 16 w 16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110">
                  <a:moveTo>
                    <a:pt x="16" y="109"/>
                  </a:moveTo>
                  <a:cubicBezTo>
                    <a:pt x="16" y="109"/>
                    <a:pt x="13" y="110"/>
                    <a:pt x="8" y="110"/>
                  </a:cubicBezTo>
                  <a:cubicBezTo>
                    <a:pt x="3" y="110"/>
                    <a:pt x="1" y="109"/>
                    <a:pt x="1" y="109"/>
                  </a:cubicBezTo>
                  <a:cubicBezTo>
                    <a:pt x="1" y="32"/>
                    <a:pt x="1" y="32"/>
                    <a:pt x="1" y="32"/>
                  </a:cubicBezTo>
                  <a:cubicBezTo>
                    <a:pt x="1" y="32"/>
                    <a:pt x="3" y="31"/>
                    <a:pt x="8" y="31"/>
                  </a:cubicBezTo>
                  <a:cubicBezTo>
                    <a:pt x="13" y="31"/>
                    <a:pt x="16" y="32"/>
                    <a:pt x="16" y="32"/>
                  </a:cubicBezTo>
                  <a:lnTo>
                    <a:pt x="16" y="109"/>
                  </a:lnTo>
                  <a:close/>
                  <a:moveTo>
                    <a:pt x="16" y="16"/>
                  </a:moveTo>
                  <a:cubicBezTo>
                    <a:pt x="16" y="16"/>
                    <a:pt x="13" y="17"/>
                    <a:pt x="8" y="17"/>
                  </a:cubicBezTo>
                  <a:cubicBezTo>
                    <a:pt x="3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3" name="Freeform 42"/>
            <p:cNvSpPr>
              <a:spLocks/>
            </p:cNvSpPr>
            <p:nvPr/>
          </p:nvSpPr>
          <p:spPr bwMode="auto">
            <a:xfrm>
              <a:off x="3964" y="2196"/>
              <a:ext cx="96" cy="190"/>
            </a:xfrm>
            <a:custGeom>
              <a:avLst/>
              <a:gdLst>
                <a:gd name="T0" fmla="*/ 27 w 50"/>
                <a:gd name="T1" fmla="*/ 68 h 98"/>
                <a:gd name="T2" fmla="*/ 42 w 50"/>
                <a:gd name="T3" fmla="*/ 85 h 98"/>
                <a:gd name="T4" fmla="*/ 49 w 50"/>
                <a:gd name="T5" fmla="*/ 85 h 98"/>
                <a:gd name="T6" fmla="*/ 50 w 50"/>
                <a:gd name="T7" fmla="*/ 91 h 98"/>
                <a:gd name="T8" fmla="*/ 49 w 50"/>
                <a:gd name="T9" fmla="*/ 96 h 98"/>
                <a:gd name="T10" fmla="*/ 38 w 50"/>
                <a:gd name="T11" fmla="*/ 98 h 98"/>
                <a:gd name="T12" fmla="*/ 12 w 50"/>
                <a:gd name="T13" fmla="*/ 68 h 98"/>
                <a:gd name="T14" fmla="*/ 12 w 50"/>
                <a:gd name="T15" fmla="*/ 28 h 98"/>
                <a:gd name="T16" fmla="*/ 0 w 50"/>
                <a:gd name="T17" fmla="*/ 28 h 98"/>
                <a:gd name="T18" fmla="*/ 0 w 50"/>
                <a:gd name="T19" fmla="*/ 23 h 98"/>
                <a:gd name="T20" fmla="*/ 0 w 50"/>
                <a:gd name="T21" fmla="*/ 17 h 98"/>
                <a:gd name="T22" fmla="*/ 12 w 50"/>
                <a:gd name="T23" fmla="*/ 17 h 98"/>
                <a:gd name="T24" fmla="*/ 12 w 50"/>
                <a:gd name="T25" fmla="*/ 3 h 98"/>
                <a:gd name="T26" fmla="*/ 27 w 50"/>
                <a:gd name="T27" fmla="*/ 0 h 98"/>
                <a:gd name="T28" fmla="*/ 27 w 50"/>
                <a:gd name="T29" fmla="*/ 17 h 98"/>
                <a:gd name="T30" fmla="*/ 47 w 50"/>
                <a:gd name="T31" fmla="*/ 17 h 98"/>
                <a:gd name="T32" fmla="*/ 48 w 50"/>
                <a:gd name="T33" fmla="*/ 22 h 98"/>
                <a:gd name="T34" fmla="*/ 47 w 50"/>
                <a:gd name="T35" fmla="*/ 28 h 98"/>
                <a:gd name="T36" fmla="*/ 27 w 50"/>
                <a:gd name="T37" fmla="*/ 28 h 98"/>
                <a:gd name="T38" fmla="*/ 27 w 50"/>
                <a:gd name="T39" fmla="*/ 68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0" h="98">
                  <a:moveTo>
                    <a:pt x="27" y="68"/>
                  </a:moveTo>
                  <a:cubicBezTo>
                    <a:pt x="27" y="81"/>
                    <a:pt x="32" y="85"/>
                    <a:pt x="42" y="85"/>
                  </a:cubicBezTo>
                  <a:cubicBezTo>
                    <a:pt x="45" y="85"/>
                    <a:pt x="49" y="85"/>
                    <a:pt x="49" y="85"/>
                  </a:cubicBezTo>
                  <a:cubicBezTo>
                    <a:pt x="49" y="85"/>
                    <a:pt x="50" y="87"/>
                    <a:pt x="50" y="91"/>
                  </a:cubicBezTo>
                  <a:cubicBezTo>
                    <a:pt x="50" y="94"/>
                    <a:pt x="49" y="96"/>
                    <a:pt x="49" y="96"/>
                  </a:cubicBezTo>
                  <a:cubicBezTo>
                    <a:pt x="46" y="97"/>
                    <a:pt x="42" y="98"/>
                    <a:pt x="38" y="98"/>
                  </a:cubicBezTo>
                  <a:cubicBezTo>
                    <a:pt x="19" y="98"/>
                    <a:pt x="12" y="88"/>
                    <a:pt x="12" y="6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6"/>
                    <a:pt x="0" y="23"/>
                  </a:cubicBezTo>
                  <a:cubicBezTo>
                    <a:pt x="0" y="19"/>
                    <a:pt x="0" y="17"/>
                    <a:pt x="0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6" y="1"/>
                    <a:pt x="22" y="0"/>
                    <a:pt x="27" y="0"/>
                  </a:cubicBezTo>
                  <a:cubicBezTo>
                    <a:pt x="27" y="17"/>
                    <a:pt x="27" y="17"/>
                    <a:pt x="27" y="17"/>
                  </a:cubicBezTo>
                  <a:cubicBezTo>
                    <a:pt x="47" y="17"/>
                    <a:pt x="47" y="17"/>
                    <a:pt x="47" y="17"/>
                  </a:cubicBezTo>
                  <a:cubicBezTo>
                    <a:pt x="47" y="17"/>
                    <a:pt x="48" y="19"/>
                    <a:pt x="48" y="22"/>
                  </a:cubicBezTo>
                  <a:cubicBezTo>
                    <a:pt x="48" y="26"/>
                    <a:pt x="47" y="28"/>
                    <a:pt x="47" y="28"/>
                  </a:cubicBezTo>
                  <a:cubicBezTo>
                    <a:pt x="27" y="28"/>
                    <a:pt x="27" y="28"/>
                    <a:pt x="27" y="28"/>
                  </a:cubicBezTo>
                  <a:lnTo>
                    <a:pt x="27" y="68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4" name="Freeform 43"/>
            <p:cNvSpPr>
              <a:spLocks noEditPoints="1"/>
            </p:cNvSpPr>
            <p:nvPr/>
          </p:nvSpPr>
          <p:spPr bwMode="auto">
            <a:xfrm>
              <a:off x="4078" y="2225"/>
              <a:ext cx="117" cy="161"/>
            </a:xfrm>
            <a:custGeom>
              <a:avLst/>
              <a:gdLst>
                <a:gd name="T0" fmla="*/ 31 w 61"/>
                <a:gd name="T1" fmla="*/ 44 h 83"/>
                <a:gd name="T2" fmla="*/ 16 w 61"/>
                <a:gd name="T3" fmla="*/ 57 h 83"/>
                <a:gd name="T4" fmla="*/ 29 w 61"/>
                <a:gd name="T5" fmla="*/ 71 h 83"/>
                <a:gd name="T6" fmla="*/ 46 w 61"/>
                <a:gd name="T7" fmla="*/ 50 h 83"/>
                <a:gd name="T8" fmla="*/ 46 w 61"/>
                <a:gd name="T9" fmla="*/ 45 h 83"/>
                <a:gd name="T10" fmla="*/ 31 w 61"/>
                <a:gd name="T11" fmla="*/ 44 h 83"/>
                <a:gd name="T12" fmla="*/ 33 w 61"/>
                <a:gd name="T13" fmla="*/ 0 h 83"/>
                <a:gd name="T14" fmla="*/ 61 w 61"/>
                <a:gd name="T15" fmla="*/ 30 h 83"/>
                <a:gd name="T16" fmla="*/ 61 w 61"/>
                <a:gd name="T17" fmla="*/ 80 h 83"/>
                <a:gd name="T18" fmla="*/ 56 w 61"/>
                <a:gd name="T19" fmla="*/ 81 h 83"/>
                <a:gd name="T20" fmla="*/ 50 w 61"/>
                <a:gd name="T21" fmla="*/ 80 h 83"/>
                <a:gd name="T22" fmla="*/ 47 w 61"/>
                <a:gd name="T23" fmla="*/ 70 h 83"/>
                <a:gd name="T24" fmla="*/ 24 w 61"/>
                <a:gd name="T25" fmla="*/ 83 h 83"/>
                <a:gd name="T26" fmla="*/ 0 w 61"/>
                <a:gd name="T27" fmla="*/ 57 h 83"/>
                <a:gd name="T28" fmla="*/ 29 w 61"/>
                <a:gd name="T29" fmla="*/ 34 h 83"/>
                <a:gd name="T30" fmla="*/ 46 w 61"/>
                <a:gd name="T31" fmla="*/ 35 h 83"/>
                <a:gd name="T32" fmla="*/ 46 w 61"/>
                <a:gd name="T33" fmla="*/ 29 h 83"/>
                <a:gd name="T34" fmla="*/ 31 w 61"/>
                <a:gd name="T35" fmla="*/ 13 h 83"/>
                <a:gd name="T36" fmla="*/ 11 w 61"/>
                <a:gd name="T37" fmla="*/ 17 h 83"/>
                <a:gd name="T38" fmla="*/ 7 w 61"/>
                <a:gd name="T39" fmla="*/ 12 h 83"/>
                <a:gd name="T40" fmla="*/ 6 w 61"/>
                <a:gd name="T41" fmla="*/ 6 h 83"/>
                <a:gd name="T42" fmla="*/ 33 w 61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1" h="83">
                  <a:moveTo>
                    <a:pt x="31" y="44"/>
                  </a:moveTo>
                  <a:cubicBezTo>
                    <a:pt x="21" y="44"/>
                    <a:pt x="16" y="48"/>
                    <a:pt x="16" y="57"/>
                  </a:cubicBezTo>
                  <a:cubicBezTo>
                    <a:pt x="16" y="67"/>
                    <a:pt x="21" y="71"/>
                    <a:pt x="29" y="71"/>
                  </a:cubicBezTo>
                  <a:cubicBezTo>
                    <a:pt x="41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7" y="44"/>
                    <a:pt x="31" y="44"/>
                  </a:cubicBezTo>
                  <a:moveTo>
                    <a:pt x="33" y="0"/>
                  </a:moveTo>
                  <a:cubicBezTo>
                    <a:pt x="54" y="0"/>
                    <a:pt x="61" y="10"/>
                    <a:pt x="61" y="30"/>
                  </a:cubicBezTo>
                  <a:cubicBezTo>
                    <a:pt x="61" y="80"/>
                    <a:pt x="61" y="80"/>
                    <a:pt x="61" y="80"/>
                  </a:cubicBezTo>
                  <a:cubicBezTo>
                    <a:pt x="61" y="80"/>
                    <a:pt x="60" y="81"/>
                    <a:pt x="56" y="81"/>
                  </a:cubicBezTo>
                  <a:cubicBezTo>
                    <a:pt x="52" y="81"/>
                    <a:pt x="50" y="80"/>
                    <a:pt x="50" y="80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3" y="78"/>
                    <a:pt x="35" y="83"/>
                    <a:pt x="24" y="83"/>
                  </a:cubicBezTo>
                  <a:cubicBezTo>
                    <a:pt x="9" y="83"/>
                    <a:pt x="0" y="74"/>
                    <a:pt x="0" y="57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2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2" y="13"/>
                    <a:pt x="31" y="13"/>
                  </a:cubicBezTo>
                  <a:cubicBezTo>
                    <a:pt x="20" y="13"/>
                    <a:pt x="11" y="17"/>
                    <a:pt x="11" y="17"/>
                  </a:cubicBezTo>
                  <a:cubicBezTo>
                    <a:pt x="10" y="17"/>
                    <a:pt x="9" y="15"/>
                    <a:pt x="7" y="12"/>
                  </a:cubicBezTo>
                  <a:cubicBezTo>
                    <a:pt x="6" y="9"/>
                    <a:pt x="6" y="6"/>
                    <a:pt x="6" y="6"/>
                  </a:cubicBezTo>
                  <a:cubicBezTo>
                    <a:pt x="6" y="6"/>
                    <a:pt x="18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5" name="Freeform 44"/>
            <p:cNvSpPr>
              <a:spLocks/>
            </p:cNvSpPr>
            <p:nvPr/>
          </p:nvSpPr>
          <p:spPr bwMode="auto">
            <a:xfrm>
              <a:off x="4230" y="2225"/>
              <a:ext cx="106" cy="161"/>
            </a:xfrm>
            <a:custGeom>
              <a:avLst/>
              <a:gdLst>
                <a:gd name="T0" fmla="*/ 16 w 55"/>
                <a:gd name="T1" fmla="*/ 41 h 83"/>
                <a:gd name="T2" fmla="*/ 37 w 55"/>
                <a:gd name="T3" fmla="*/ 70 h 83"/>
                <a:gd name="T4" fmla="*/ 51 w 55"/>
                <a:gd name="T5" fmla="*/ 67 h 83"/>
                <a:gd name="T6" fmla="*/ 55 w 55"/>
                <a:gd name="T7" fmla="*/ 78 h 83"/>
                <a:gd name="T8" fmla="*/ 34 w 55"/>
                <a:gd name="T9" fmla="*/ 83 h 83"/>
                <a:gd name="T10" fmla="*/ 0 w 55"/>
                <a:gd name="T11" fmla="*/ 41 h 83"/>
                <a:gd name="T12" fmla="*/ 34 w 55"/>
                <a:gd name="T13" fmla="*/ 0 h 83"/>
                <a:gd name="T14" fmla="*/ 54 w 55"/>
                <a:gd name="T15" fmla="*/ 4 h 83"/>
                <a:gd name="T16" fmla="*/ 49 w 55"/>
                <a:gd name="T17" fmla="*/ 15 h 83"/>
                <a:gd name="T18" fmla="*/ 36 w 55"/>
                <a:gd name="T19" fmla="*/ 13 h 83"/>
                <a:gd name="T20" fmla="*/ 16 w 55"/>
                <a:gd name="T21" fmla="*/ 41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83">
                  <a:moveTo>
                    <a:pt x="16" y="41"/>
                  </a:moveTo>
                  <a:cubicBezTo>
                    <a:pt x="16" y="61"/>
                    <a:pt x="22" y="70"/>
                    <a:pt x="37" y="70"/>
                  </a:cubicBezTo>
                  <a:cubicBezTo>
                    <a:pt x="45" y="70"/>
                    <a:pt x="51" y="67"/>
                    <a:pt x="51" y="67"/>
                  </a:cubicBezTo>
                  <a:cubicBezTo>
                    <a:pt x="54" y="70"/>
                    <a:pt x="55" y="74"/>
                    <a:pt x="55" y="78"/>
                  </a:cubicBezTo>
                  <a:cubicBezTo>
                    <a:pt x="55" y="78"/>
                    <a:pt x="49" y="83"/>
                    <a:pt x="34" y="83"/>
                  </a:cubicBezTo>
                  <a:cubicBezTo>
                    <a:pt x="12" y="83"/>
                    <a:pt x="0" y="68"/>
                    <a:pt x="0" y="41"/>
                  </a:cubicBezTo>
                  <a:cubicBezTo>
                    <a:pt x="0" y="15"/>
                    <a:pt x="12" y="0"/>
                    <a:pt x="34" y="0"/>
                  </a:cubicBezTo>
                  <a:cubicBezTo>
                    <a:pt x="48" y="0"/>
                    <a:pt x="54" y="4"/>
                    <a:pt x="54" y="4"/>
                  </a:cubicBezTo>
                  <a:cubicBezTo>
                    <a:pt x="54" y="8"/>
                    <a:pt x="52" y="12"/>
                    <a:pt x="49" y="15"/>
                  </a:cubicBezTo>
                  <a:cubicBezTo>
                    <a:pt x="49" y="15"/>
                    <a:pt x="44" y="13"/>
                    <a:pt x="36" y="13"/>
                  </a:cubicBezTo>
                  <a:cubicBezTo>
                    <a:pt x="22" y="13"/>
                    <a:pt x="16" y="22"/>
                    <a:pt x="16" y="41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6" name="Freeform 45"/>
            <p:cNvSpPr>
              <a:spLocks noEditPoints="1"/>
            </p:cNvSpPr>
            <p:nvPr/>
          </p:nvSpPr>
          <p:spPr bwMode="auto">
            <a:xfrm>
              <a:off x="4334" y="2169"/>
              <a:ext cx="64" cy="286"/>
            </a:xfrm>
            <a:custGeom>
              <a:avLst/>
              <a:gdLst>
                <a:gd name="T0" fmla="*/ 33 w 33"/>
                <a:gd name="T1" fmla="*/ 15 h 148"/>
                <a:gd name="T2" fmla="*/ 25 w 33"/>
                <a:gd name="T3" fmla="*/ 16 h 148"/>
                <a:gd name="T4" fmla="*/ 17 w 33"/>
                <a:gd name="T5" fmla="*/ 15 h 148"/>
                <a:gd name="T6" fmla="*/ 17 w 33"/>
                <a:gd name="T7" fmla="*/ 1 h 148"/>
                <a:gd name="T8" fmla="*/ 25 w 33"/>
                <a:gd name="T9" fmla="*/ 0 h 148"/>
                <a:gd name="T10" fmla="*/ 33 w 33"/>
                <a:gd name="T11" fmla="*/ 1 h 148"/>
                <a:gd name="T12" fmla="*/ 33 w 33"/>
                <a:gd name="T13" fmla="*/ 15 h 148"/>
                <a:gd name="T14" fmla="*/ 18 w 33"/>
                <a:gd name="T15" fmla="*/ 32 h 148"/>
                <a:gd name="T16" fmla="*/ 25 w 33"/>
                <a:gd name="T17" fmla="*/ 31 h 148"/>
                <a:gd name="T18" fmla="*/ 33 w 33"/>
                <a:gd name="T19" fmla="*/ 32 h 148"/>
                <a:gd name="T20" fmla="*/ 33 w 33"/>
                <a:gd name="T21" fmla="*/ 123 h 148"/>
                <a:gd name="T22" fmla="*/ 11 w 33"/>
                <a:gd name="T23" fmla="*/ 148 h 148"/>
                <a:gd name="T24" fmla="*/ 1 w 33"/>
                <a:gd name="T25" fmla="*/ 147 h 148"/>
                <a:gd name="T26" fmla="*/ 0 w 33"/>
                <a:gd name="T27" fmla="*/ 143 h 148"/>
                <a:gd name="T28" fmla="*/ 2 w 33"/>
                <a:gd name="T29" fmla="*/ 135 h 148"/>
                <a:gd name="T30" fmla="*/ 7 w 33"/>
                <a:gd name="T31" fmla="*/ 136 h 148"/>
                <a:gd name="T32" fmla="*/ 18 w 33"/>
                <a:gd name="T33" fmla="*/ 124 h 148"/>
                <a:gd name="T34" fmla="*/ 18 w 33"/>
                <a:gd name="T35" fmla="*/ 32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3" h="148">
                  <a:moveTo>
                    <a:pt x="33" y="15"/>
                  </a:moveTo>
                  <a:cubicBezTo>
                    <a:pt x="33" y="15"/>
                    <a:pt x="30" y="16"/>
                    <a:pt x="25" y="16"/>
                  </a:cubicBezTo>
                  <a:cubicBezTo>
                    <a:pt x="20" y="16"/>
                    <a:pt x="17" y="15"/>
                    <a:pt x="17" y="15"/>
                  </a:cubicBezTo>
                  <a:cubicBezTo>
                    <a:pt x="17" y="1"/>
                    <a:pt x="17" y="1"/>
                    <a:pt x="17" y="1"/>
                  </a:cubicBezTo>
                  <a:cubicBezTo>
                    <a:pt x="17" y="1"/>
                    <a:pt x="20" y="0"/>
                    <a:pt x="25" y="0"/>
                  </a:cubicBezTo>
                  <a:cubicBezTo>
                    <a:pt x="30" y="0"/>
                    <a:pt x="33" y="1"/>
                    <a:pt x="33" y="1"/>
                  </a:cubicBezTo>
                  <a:lnTo>
                    <a:pt x="33" y="15"/>
                  </a:lnTo>
                  <a:close/>
                  <a:moveTo>
                    <a:pt x="18" y="32"/>
                  </a:moveTo>
                  <a:cubicBezTo>
                    <a:pt x="18" y="32"/>
                    <a:pt x="20" y="31"/>
                    <a:pt x="25" y="31"/>
                  </a:cubicBezTo>
                  <a:cubicBezTo>
                    <a:pt x="30" y="31"/>
                    <a:pt x="33" y="32"/>
                    <a:pt x="33" y="32"/>
                  </a:cubicBezTo>
                  <a:cubicBezTo>
                    <a:pt x="33" y="123"/>
                    <a:pt x="33" y="123"/>
                    <a:pt x="33" y="123"/>
                  </a:cubicBezTo>
                  <a:cubicBezTo>
                    <a:pt x="33" y="139"/>
                    <a:pt x="25" y="148"/>
                    <a:pt x="11" y="148"/>
                  </a:cubicBezTo>
                  <a:cubicBezTo>
                    <a:pt x="5" y="148"/>
                    <a:pt x="1" y="147"/>
                    <a:pt x="1" y="147"/>
                  </a:cubicBezTo>
                  <a:cubicBezTo>
                    <a:pt x="1" y="147"/>
                    <a:pt x="0" y="145"/>
                    <a:pt x="0" y="143"/>
                  </a:cubicBezTo>
                  <a:cubicBezTo>
                    <a:pt x="0" y="138"/>
                    <a:pt x="2" y="135"/>
                    <a:pt x="2" y="135"/>
                  </a:cubicBezTo>
                  <a:cubicBezTo>
                    <a:pt x="2" y="135"/>
                    <a:pt x="4" y="136"/>
                    <a:pt x="7" y="136"/>
                  </a:cubicBezTo>
                  <a:cubicBezTo>
                    <a:pt x="14" y="136"/>
                    <a:pt x="18" y="132"/>
                    <a:pt x="18" y="124"/>
                  </a:cubicBezTo>
                  <a:lnTo>
                    <a:pt x="18" y="3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7" name="Freeform 46"/>
            <p:cNvSpPr>
              <a:spLocks noEditPoints="1"/>
            </p:cNvSpPr>
            <p:nvPr/>
          </p:nvSpPr>
          <p:spPr bwMode="auto">
            <a:xfrm>
              <a:off x="4440" y="2169"/>
              <a:ext cx="31" cy="213"/>
            </a:xfrm>
            <a:custGeom>
              <a:avLst/>
              <a:gdLst>
                <a:gd name="T0" fmla="*/ 15 w 16"/>
                <a:gd name="T1" fmla="*/ 109 h 110"/>
                <a:gd name="T2" fmla="*/ 8 w 16"/>
                <a:gd name="T3" fmla="*/ 110 h 110"/>
                <a:gd name="T4" fmla="*/ 0 w 16"/>
                <a:gd name="T5" fmla="*/ 109 h 110"/>
                <a:gd name="T6" fmla="*/ 0 w 16"/>
                <a:gd name="T7" fmla="*/ 32 h 110"/>
                <a:gd name="T8" fmla="*/ 8 w 16"/>
                <a:gd name="T9" fmla="*/ 31 h 110"/>
                <a:gd name="T10" fmla="*/ 15 w 16"/>
                <a:gd name="T11" fmla="*/ 32 h 110"/>
                <a:gd name="T12" fmla="*/ 15 w 16"/>
                <a:gd name="T13" fmla="*/ 109 h 110"/>
                <a:gd name="T14" fmla="*/ 16 w 16"/>
                <a:gd name="T15" fmla="*/ 16 h 110"/>
                <a:gd name="T16" fmla="*/ 8 w 16"/>
                <a:gd name="T17" fmla="*/ 17 h 110"/>
                <a:gd name="T18" fmla="*/ 0 w 16"/>
                <a:gd name="T19" fmla="*/ 16 h 110"/>
                <a:gd name="T20" fmla="*/ 0 w 16"/>
                <a:gd name="T21" fmla="*/ 1 h 110"/>
                <a:gd name="T22" fmla="*/ 8 w 16"/>
                <a:gd name="T23" fmla="*/ 0 h 110"/>
                <a:gd name="T24" fmla="*/ 16 w 16"/>
                <a:gd name="T25" fmla="*/ 1 h 110"/>
                <a:gd name="T26" fmla="*/ 16 w 16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110">
                  <a:moveTo>
                    <a:pt x="15" y="109"/>
                  </a:moveTo>
                  <a:cubicBezTo>
                    <a:pt x="15" y="109"/>
                    <a:pt x="13" y="110"/>
                    <a:pt x="8" y="110"/>
                  </a:cubicBezTo>
                  <a:cubicBezTo>
                    <a:pt x="3" y="110"/>
                    <a:pt x="0" y="109"/>
                    <a:pt x="0" y="109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3" y="31"/>
                    <a:pt x="8" y="31"/>
                  </a:cubicBezTo>
                  <a:cubicBezTo>
                    <a:pt x="13" y="31"/>
                    <a:pt x="15" y="32"/>
                    <a:pt x="15" y="32"/>
                  </a:cubicBezTo>
                  <a:lnTo>
                    <a:pt x="15" y="109"/>
                  </a:lnTo>
                  <a:close/>
                  <a:moveTo>
                    <a:pt x="16" y="16"/>
                  </a:moveTo>
                  <a:cubicBezTo>
                    <a:pt x="16" y="16"/>
                    <a:pt x="13" y="17"/>
                    <a:pt x="8" y="17"/>
                  </a:cubicBezTo>
                  <a:cubicBezTo>
                    <a:pt x="2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8" name="Freeform 47"/>
            <p:cNvSpPr>
              <a:spLocks noEditPoints="1"/>
            </p:cNvSpPr>
            <p:nvPr/>
          </p:nvSpPr>
          <p:spPr bwMode="auto">
            <a:xfrm>
              <a:off x="4576" y="2169"/>
              <a:ext cx="164" cy="217"/>
            </a:xfrm>
            <a:custGeom>
              <a:avLst/>
              <a:gdLst>
                <a:gd name="T0" fmla="*/ 42 w 85"/>
                <a:gd name="T1" fmla="*/ 13 h 112"/>
                <a:gd name="T2" fmla="*/ 16 w 85"/>
                <a:gd name="T3" fmla="*/ 56 h 112"/>
                <a:gd name="T4" fmla="*/ 42 w 85"/>
                <a:gd name="T5" fmla="*/ 99 h 112"/>
                <a:gd name="T6" fmla="*/ 68 w 85"/>
                <a:gd name="T7" fmla="*/ 56 h 112"/>
                <a:gd name="T8" fmla="*/ 42 w 85"/>
                <a:gd name="T9" fmla="*/ 13 h 112"/>
                <a:gd name="T10" fmla="*/ 42 w 85"/>
                <a:gd name="T11" fmla="*/ 0 h 112"/>
                <a:gd name="T12" fmla="*/ 85 w 85"/>
                <a:gd name="T13" fmla="*/ 56 h 112"/>
                <a:gd name="T14" fmla="*/ 42 w 85"/>
                <a:gd name="T15" fmla="*/ 112 h 112"/>
                <a:gd name="T16" fmla="*/ 0 w 85"/>
                <a:gd name="T17" fmla="*/ 56 h 112"/>
                <a:gd name="T18" fmla="*/ 42 w 85"/>
                <a:gd name="T19" fmla="*/ 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5" h="112">
                  <a:moveTo>
                    <a:pt x="42" y="13"/>
                  </a:moveTo>
                  <a:cubicBezTo>
                    <a:pt x="26" y="13"/>
                    <a:pt x="16" y="22"/>
                    <a:pt x="16" y="56"/>
                  </a:cubicBezTo>
                  <a:cubicBezTo>
                    <a:pt x="16" y="89"/>
                    <a:pt x="26" y="99"/>
                    <a:pt x="42" y="99"/>
                  </a:cubicBezTo>
                  <a:cubicBezTo>
                    <a:pt x="58" y="99"/>
                    <a:pt x="68" y="89"/>
                    <a:pt x="68" y="56"/>
                  </a:cubicBezTo>
                  <a:cubicBezTo>
                    <a:pt x="68" y="22"/>
                    <a:pt x="58" y="13"/>
                    <a:pt x="42" y="13"/>
                  </a:cubicBezTo>
                  <a:moveTo>
                    <a:pt x="42" y="0"/>
                  </a:moveTo>
                  <a:cubicBezTo>
                    <a:pt x="68" y="0"/>
                    <a:pt x="85" y="17"/>
                    <a:pt x="85" y="56"/>
                  </a:cubicBezTo>
                  <a:cubicBezTo>
                    <a:pt x="85" y="95"/>
                    <a:pt x="68" y="112"/>
                    <a:pt x="42" y="112"/>
                  </a:cubicBezTo>
                  <a:cubicBezTo>
                    <a:pt x="16" y="112"/>
                    <a:pt x="0" y="95"/>
                    <a:pt x="0" y="56"/>
                  </a:cubicBezTo>
                  <a:cubicBezTo>
                    <a:pt x="0" y="17"/>
                    <a:pt x="16" y="0"/>
                    <a:pt x="4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9" name="Freeform 48"/>
            <p:cNvSpPr>
              <a:spLocks/>
            </p:cNvSpPr>
            <p:nvPr/>
          </p:nvSpPr>
          <p:spPr bwMode="auto">
            <a:xfrm>
              <a:off x="4771" y="2225"/>
              <a:ext cx="102" cy="161"/>
            </a:xfrm>
            <a:custGeom>
              <a:avLst/>
              <a:gdLst>
                <a:gd name="T0" fmla="*/ 28 w 53"/>
                <a:gd name="T1" fmla="*/ 0 h 83"/>
                <a:gd name="T2" fmla="*/ 50 w 53"/>
                <a:gd name="T3" fmla="*/ 4 h 83"/>
                <a:gd name="T4" fmla="*/ 46 w 53"/>
                <a:gd name="T5" fmla="*/ 15 h 83"/>
                <a:gd name="T6" fmla="*/ 30 w 53"/>
                <a:gd name="T7" fmla="*/ 13 h 83"/>
                <a:gd name="T8" fmla="*/ 14 w 53"/>
                <a:gd name="T9" fmla="*/ 24 h 83"/>
                <a:gd name="T10" fmla="*/ 33 w 53"/>
                <a:gd name="T11" fmla="*/ 36 h 83"/>
                <a:gd name="T12" fmla="*/ 53 w 53"/>
                <a:gd name="T13" fmla="*/ 59 h 83"/>
                <a:gd name="T14" fmla="*/ 25 w 53"/>
                <a:gd name="T15" fmla="*/ 83 h 83"/>
                <a:gd name="T16" fmla="*/ 0 w 53"/>
                <a:gd name="T17" fmla="*/ 77 h 83"/>
                <a:gd name="T18" fmla="*/ 4 w 53"/>
                <a:gd name="T19" fmla="*/ 66 h 83"/>
                <a:gd name="T20" fmla="*/ 24 w 53"/>
                <a:gd name="T21" fmla="*/ 70 h 83"/>
                <a:gd name="T22" fmla="*/ 39 w 53"/>
                <a:gd name="T23" fmla="*/ 59 h 83"/>
                <a:gd name="T24" fmla="*/ 21 w 53"/>
                <a:gd name="T25" fmla="*/ 46 h 83"/>
                <a:gd name="T26" fmla="*/ 0 w 53"/>
                <a:gd name="T27" fmla="*/ 24 h 83"/>
                <a:gd name="T28" fmla="*/ 28 w 53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3" h="83">
                  <a:moveTo>
                    <a:pt x="28" y="0"/>
                  </a:moveTo>
                  <a:cubicBezTo>
                    <a:pt x="43" y="0"/>
                    <a:pt x="50" y="4"/>
                    <a:pt x="50" y="4"/>
                  </a:cubicBezTo>
                  <a:cubicBezTo>
                    <a:pt x="50" y="8"/>
                    <a:pt x="48" y="13"/>
                    <a:pt x="46" y="15"/>
                  </a:cubicBezTo>
                  <a:cubicBezTo>
                    <a:pt x="46" y="15"/>
                    <a:pt x="38" y="13"/>
                    <a:pt x="30" y="13"/>
                  </a:cubicBezTo>
                  <a:cubicBezTo>
                    <a:pt x="20" y="13"/>
                    <a:pt x="14" y="16"/>
                    <a:pt x="14" y="24"/>
                  </a:cubicBezTo>
                  <a:cubicBezTo>
                    <a:pt x="14" y="31"/>
                    <a:pt x="24" y="33"/>
                    <a:pt x="33" y="36"/>
                  </a:cubicBezTo>
                  <a:cubicBezTo>
                    <a:pt x="43" y="39"/>
                    <a:pt x="53" y="44"/>
                    <a:pt x="53" y="59"/>
                  </a:cubicBezTo>
                  <a:cubicBezTo>
                    <a:pt x="53" y="74"/>
                    <a:pt x="44" y="83"/>
                    <a:pt x="25" y="83"/>
                  </a:cubicBezTo>
                  <a:cubicBezTo>
                    <a:pt x="9" y="83"/>
                    <a:pt x="0" y="77"/>
                    <a:pt x="0" y="77"/>
                  </a:cubicBezTo>
                  <a:cubicBezTo>
                    <a:pt x="0" y="73"/>
                    <a:pt x="1" y="69"/>
                    <a:pt x="4" y="66"/>
                  </a:cubicBezTo>
                  <a:cubicBezTo>
                    <a:pt x="4" y="66"/>
                    <a:pt x="14" y="70"/>
                    <a:pt x="24" y="70"/>
                  </a:cubicBezTo>
                  <a:cubicBezTo>
                    <a:pt x="33" y="70"/>
                    <a:pt x="39" y="66"/>
                    <a:pt x="39" y="59"/>
                  </a:cubicBezTo>
                  <a:cubicBezTo>
                    <a:pt x="39" y="51"/>
                    <a:pt x="30" y="49"/>
                    <a:pt x="21" y="46"/>
                  </a:cubicBezTo>
                  <a:cubicBezTo>
                    <a:pt x="11" y="43"/>
                    <a:pt x="0" y="39"/>
                    <a:pt x="0" y="24"/>
                  </a:cubicBezTo>
                  <a:cubicBezTo>
                    <a:pt x="0" y="10"/>
                    <a:pt x="9" y="0"/>
                    <a:pt x="28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0" name="Freeform 49"/>
            <p:cNvSpPr>
              <a:spLocks noEditPoints="1"/>
            </p:cNvSpPr>
            <p:nvPr/>
          </p:nvSpPr>
          <p:spPr bwMode="auto">
            <a:xfrm>
              <a:off x="4900" y="2153"/>
              <a:ext cx="129" cy="233"/>
            </a:xfrm>
            <a:custGeom>
              <a:avLst/>
              <a:gdLst>
                <a:gd name="T0" fmla="*/ 35 w 67"/>
                <a:gd name="T1" fmla="*/ 1 h 120"/>
                <a:gd name="T2" fmla="*/ 48 w 67"/>
                <a:gd name="T3" fmla="*/ 7 h 120"/>
                <a:gd name="T4" fmla="*/ 29 w 67"/>
                <a:gd name="T5" fmla="*/ 27 h 120"/>
                <a:gd name="T6" fmla="*/ 20 w 67"/>
                <a:gd name="T7" fmla="*/ 22 h 120"/>
                <a:gd name="T8" fmla="*/ 35 w 67"/>
                <a:gd name="T9" fmla="*/ 1 h 120"/>
                <a:gd name="T10" fmla="*/ 34 w 67"/>
                <a:gd name="T11" fmla="*/ 49 h 120"/>
                <a:gd name="T12" fmla="*/ 16 w 67"/>
                <a:gd name="T13" fmla="*/ 78 h 120"/>
                <a:gd name="T14" fmla="*/ 34 w 67"/>
                <a:gd name="T15" fmla="*/ 108 h 120"/>
                <a:gd name="T16" fmla="*/ 52 w 67"/>
                <a:gd name="T17" fmla="*/ 78 h 120"/>
                <a:gd name="T18" fmla="*/ 34 w 67"/>
                <a:gd name="T19" fmla="*/ 49 h 120"/>
                <a:gd name="T20" fmla="*/ 34 w 67"/>
                <a:gd name="T21" fmla="*/ 37 h 120"/>
                <a:gd name="T22" fmla="*/ 67 w 67"/>
                <a:gd name="T23" fmla="*/ 78 h 120"/>
                <a:gd name="T24" fmla="*/ 34 w 67"/>
                <a:gd name="T25" fmla="*/ 120 h 120"/>
                <a:gd name="T26" fmla="*/ 0 w 67"/>
                <a:gd name="T27" fmla="*/ 78 h 120"/>
                <a:gd name="T28" fmla="*/ 34 w 67"/>
                <a:gd name="T29" fmla="*/ 37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7" h="120">
                  <a:moveTo>
                    <a:pt x="35" y="1"/>
                  </a:moveTo>
                  <a:cubicBezTo>
                    <a:pt x="39" y="0"/>
                    <a:pt x="46" y="3"/>
                    <a:pt x="48" y="7"/>
                  </a:cubicBezTo>
                  <a:cubicBezTo>
                    <a:pt x="29" y="27"/>
                    <a:pt x="29" y="27"/>
                    <a:pt x="29" y="27"/>
                  </a:cubicBezTo>
                  <a:cubicBezTo>
                    <a:pt x="25" y="26"/>
                    <a:pt x="22" y="25"/>
                    <a:pt x="20" y="22"/>
                  </a:cubicBezTo>
                  <a:lnTo>
                    <a:pt x="35" y="1"/>
                  </a:lnTo>
                  <a:close/>
                  <a:moveTo>
                    <a:pt x="34" y="49"/>
                  </a:moveTo>
                  <a:cubicBezTo>
                    <a:pt x="23" y="49"/>
                    <a:pt x="16" y="55"/>
                    <a:pt x="16" y="78"/>
                  </a:cubicBezTo>
                  <a:cubicBezTo>
                    <a:pt x="16" y="102"/>
                    <a:pt x="23" y="108"/>
                    <a:pt x="34" y="108"/>
                  </a:cubicBezTo>
                  <a:cubicBezTo>
                    <a:pt x="45" y="108"/>
                    <a:pt x="52" y="102"/>
                    <a:pt x="52" y="78"/>
                  </a:cubicBezTo>
                  <a:cubicBezTo>
                    <a:pt x="52" y="55"/>
                    <a:pt x="45" y="49"/>
                    <a:pt x="34" y="49"/>
                  </a:cubicBezTo>
                  <a:moveTo>
                    <a:pt x="34" y="37"/>
                  </a:moveTo>
                  <a:cubicBezTo>
                    <a:pt x="55" y="37"/>
                    <a:pt x="67" y="49"/>
                    <a:pt x="67" y="78"/>
                  </a:cubicBezTo>
                  <a:cubicBezTo>
                    <a:pt x="67" y="108"/>
                    <a:pt x="54" y="120"/>
                    <a:pt x="34" y="120"/>
                  </a:cubicBezTo>
                  <a:cubicBezTo>
                    <a:pt x="13" y="120"/>
                    <a:pt x="0" y="108"/>
                    <a:pt x="0" y="78"/>
                  </a:cubicBezTo>
                  <a:cubicBezTo>
                    <a:pt x="0" y="49"/>
                    <a:pt x="13" y="37"/>
                    <a:pt x="34" y="37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1" name="Freeform 50"/>
            <p:cNvSpPr>
              <a:spLocks noEditPoints="1"/>
            </p:cNvSpPr>
            <p:nvPr/>
          </p:nvSpPr>
          <p:spPr bwMode="auto">
            <a:xfrm>
              <a:off x="5066" y="2163"/>
              <a:ext cx="125" cy="223"/>
            </a:xfrm>
            <a:custGeom>
              <a:avLst/>
              <a:gdLst>
                <a:gd name="T0" fmla="*/ 31 w 65"/>
                <a:gd name="T1" fmla="*/ 45 h 115"/>
                <a:gd name="T2" fmla="*/ 15 w 65"/>
                <a:gd name="T3" fmla="*/ 64 h 115"/>
                <a:gd name="T4" fmla="*/ 15 w 65"/>
                <a:gd name="T5" fmla="*/ 83 h 115"/>
                <a:gd name="T6" fmla="*/ 31 w 65"/>
                <a:gd name="T7" fmla="*/ 102 h 115"/>
                <a:gd name="T8" fmla="*/ 49 w 65"/>
                <a:gd name="T9" fmla="*/ 73 h 115"/>
                <a:gd name="T10" fmla="*/ 31 w 65"/>
                <a:gd name="T11" fmla="*/ 45 h 115"/>
                <a:gd name="T12" fmla="*/ 15 w 65"/>
                <a:gd name="T13" fmla="*/ 42 h 115"/>
                <a:gd name="T14" fmla="*/ 37 w 65"/>
                <a:gd name="T15" fmla="*/ 32 h 115"/>
                <a:gd name="T16" fmla="*/ 65 w 65"/>
                <a:gd name="T17" fmla="*/ 73 h 115"/>
                <a:gd name="T18" fmla="*/ 37 w 65"/>
                <a:gd name="T19" fmla="*/ 115 h 115"/>
                <a:gd name="T20" fmla="*/ 15 w 65"/>
                <a:gd name="T21" fmla="*/ 105 h 115"/>
                <a:gd name="T22" fmla="*/ 15 w 65"/>
                <a:gd name="T23" fmla="*/ 112 h 115"/>
                <a:gd name="T24" fmla="*/ 7 w 65"/>
                <a:gd name="T25" fmla="*/ 113 h 115"/>
                <a:gd name="T26" fmla="*/ 0 w 65"/>
                <a:gd name="T27" fmla="*/ 112 h 115"/>
                <a:gd name="T28" fmla="*/ 0 w 65"/>
                <a:gd name="T29" fmla="*/ 1 h 115"/>
                <a:gd name="T30" fmla="*/ 7 w 65"/>
                <a:gd name="T31" fmla="*/ 0 h 115"/>
                <a:gd name="T32" fmla="*/ 15 w 65"/>
                <a:gd name="T33" fmla="*/ 1 h 115"/>
                <a:gd name="T34" fmla="*/ 15 w 65"/>
                <a:gd name="T35" fmla="*/ 42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5">
                  <a:moveTo>
                    <a:pt x="31" y="45"/>
                  </a:moveTo>
                  <a:cubicBezTo>
                    <a:pt x="21" y="45"/>
                    <a:pt x="15" y="53"/>
                    <a:pt x="15" y="64"/>
                  </a:cubicBezTo>
                  <a:cubicBezTo>
                    <a:pt x="15" y="83"/>
                    <a:pt x="15" y="83"/>
                    <a:pt x="15" y="83"/>
                  </a:cubicBezTo>
                  <a:cubicBezTo>
                    <a:pt x="15" y="93"/>
                    <a:pt x="21" y="102"/>
                    <a:pt x="31" y="102"/>
                  </a:cubicBezTo>
                  <a:cubicBezTo>
                    <a:pt x="43" y="102"/>
                    <a:pt x="49" y="96"/>
                    <a:pt x="49" y="73"/>
                  </a:cubicBezTo>
                  <a:cubicBezTo>
                    <a:pt x="49" y="51"/>
                    <a:pt x="43" y="45"/>
                    <a:pt x="31" y="45"/>
                  </a:cubicBezTo>
                  <a:moveTo>
                    <a:pt x="15" y="42"/>
                  </a:moveTo>
                  <a:cubicBezTo>
                    <a:pt x="19" y="36"/>
                    <a:pt x="26" y="32"/>
                    <a:pt x="37" y="32"/>
                  </a:cubicBezTo>
                  <a:cubicBezTo>
                    <a:pt x="54" y="32"/>
                    <a:pt x="65" y="43"/>
                    <a:pt x="65" y="73"/>
                  </a:cubicBezTo>
                  <a:cubicBezTo>
                    <a:pt x="65" y="104"/>
                    <a:pt x="54" y="115"/>
                    <a:pt x="37" y="115"/>
                  </a:cubicBezTo>
                  <a:cubicBezTo>
                    <a:pt x="26" y="115"/>
                    <a:pt x="19" y="111"/>
                    <a:pt x="15" y="105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lnTo>
                    <a:pt x="15" y="4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2" name="Freeform 51"/>
            <p:cNvSpPr>
              <a:spLocks/>
            </p:cNvSpPr>
            <p:nvPr/>
          </p:nvSpPr>
          <p:spPr bwMode="auto">
            <a:xfrm>
              <a:off x="2958" y="2523"/>
              <a:ext cx="152" cy="209"/>
            </a:xfrm>
            <a:custGeom>
              <a:avLst/>
              <a:gdLst>
                <a:gd name="T0" fmla="*/ 23 w 79"/>
                <a:gd name="T1" fmla="*/ 39 h 108"/>
                <a:gd name="T2" fmla="*/ 14 w 79"/>
                <a:gd name="T3" fmla="*/ 19 h 108"/>
                <a:gd name="T4" fmla="*/ 13 w 79"/>
                <a:gd name="T5" fmla="*/ 19 h 108"/>
                <a:gd name="T6" fmla="*/ 15 w 79"/>
                <a:gd name="T7" fmla="*/ 44 h 108"/>
                <a:gd name="T8" fmla="*/ 15 w 79"/>
                <a:gd name="T9" fmla="*/ 107 h 108"/>
                <a:gd name="T10" fmla="*/ 7 w 79"/>
                <a:gd name="T11" fmla="*/ 108 h 108"/>
                <a:gd name="T12" fmla="*/ 0 w 79"/>
                <a:gd name="T13" fmla="*/ 107 h 108"/>
                <a:gd name="T14" fmla="*/ 0 w 79"/>
                <a:gd name="T15" fmla="*/ 1 h 108"/>
                <a:gd name="T16" fmla="*/ 10 w 79"/>
                <a:gd name="T17" fmla="*/ 0 h 108"/>
                <a:gd name="T18" fmla="*/ 19 w 79"/>
                <a:gd name="T19" fmla="*/ 1 h 108"/>
                <a:gd name="T20" fmla="*/ 56 w 79"/>
                <a:gd name="T21" fmla="*/ 69 h 108"/>
                <a:gd name="T22" fmla="*/ 66 w 79"/>
                <a:gd name="T23" fmla="*/ 89 h 108"/>
                <a:gd name="T24" fmla="*/ 66 w 79"/>
                <a:gd name="T25" fmla="*/ 89 h 108"/>
                <a:gd name="T26" fmla="*/ 65 w 79"/>
                <a:gd name="T27" fmla="*/ 64 h 108"/>
                <a:gd name="T28" fmla="*/ 65 w 79"/>
                <a:gd name="T29" fmla="*/ 1 h 108"/>
                <a:gd name="T30" fmla="*/ 72 w 79"/>
                <a:gd name="T31" fmla="*/ 0 h 108"/>
                <a:gd name="T32" fmla="*/ 79 w 79"/>
                <a:gd name="T33" fmla="*/ 1 h 108"/>
                <a:gd name="T34" fmla="*/ 79 w 79"/>
                <a:gd name="T35" fmla="*/ 107 h 108"/>
                <a:gd name="T36" fmla="*/ 70 w 79"/>
                <a:gd name="T37" fmla="*/ 108 h 108"/>
                <a:gd name="T38" fmla="*/ 61 w 79"/>
                <a:gd name="T39" fmla="*/ 107 h 108"/>
                <a:gd name="T40" fmla="*/ 23 w 79"/>
                <a:gd name="T41" fmla="*/ 39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79" h="108">
                  <a:moveTo>
                    <a:pt x="23" y="39"/>
                  </a:moveTo>
                  <a:cubicBezTo>
                    <a:pt x="17" y="29"/>
                    <a:pt x="14" y="19"/>
                    <a:pt x="14" y="19"/>
                  </a:cubicBezTo>
                  <a:cubicBezTo>
                    <a:pt x="13" y="19"/>
                    <a:pt x="13" y="19"/>
                    <a:pt x="13" y="19"/>
                  </a:cubicBezTo>
                  <a:cubicBezTo>
                    <a:pt x="13" y="19"/>
                    <a:pt x="15" y="29"/>
                    <a:pt x="15" y="44"/>
                  </a:cubicBezTo>
                  <a:cubicBezTo>
                    <a:pt x="15" y="107"/>
                    <a:pt x="15" y="107"/>
                    <a:pt x="15" y="107"/>
                  </a:cubicBezTo>
                  <a:cubicBezTo>
                    <a:pt x="15" y="107"/>
                    <a:pt x="12" y="108"/>
                    <a:pt x="7" y="108"/>
                  </a:cubicBezTo>
                  <a:cubicBezTo>
                    <a:pt x="2" y="108"/>
                    <a:pt x="0" y="107"/>
                    <a:pt x="0" y="107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10" y="0"/>
                  </a:cubicBezTo>
                  <a:cubicBezTo>
                    <a:pt x="16" y="0"/>
                    <a:pt x="19" y="1"/>
                    <a:pt x="19" y="1"/>
                  </a:cubicBezTo>
                  <a:cubicBezTo>
                    <a:pt x="56" y="69"/>
                    <a:pt x="56" y="69"/>
                    <a:pt x="56" y="69"/>
                  </a:cubicBezTo>
                  <a:cubicBezTo>
                    <a:pt x="62" y="79"/>
                    <a:pt x="66" y="89"/>
                    <a:pt x="66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6" y="89"/>
                    <a:pt x="65" y="78"/>
                    <a:pt x="65" y="64"/>
                  </a:cubicBezTo>
                  <a:cubicBezTo>
                    <a:pt x="65" y="1"/>
                    <a:pt x="65" y="1"/>
                    <a:pt x="65" y="1"/>
                  </a:cubicBezTo>
                  <a:cubicBezTo>
                    <a:pt x="65" y="1"/>
                    <a:pt x="67" y="0"/>
                    <a:pt x="72" y="0"/>
                  </a:cubicBezTo>
                  <a:cubicBezTo>
                    <a:pt x="77" y="0"/>
                    <a:pt x="79" y="1"/>
                    <a:pt x="79" y="1"/>
                  </a:cubicBezTo>
                  <a:cubicBezTo>
                    <a:pt x="79" y="107"/>
                    <a:pt x="79" y="107"/>
                    <a:pt x="79" y="107"/>
                  </a:cubicBezTo>
                  <a:cubicBezTo>
                    <a:pt x="79" y="107"/>
                    <a:pt x="76" y="108"/>
                    <a:pt x="70" y="108"/>
                  </a:cubicBezTo>
                  <a:cubicBezTo>
                    <a:pt x="64" y="108"/>
                    <a:pt x="61" y="107"/>
                    <a:pt x="61" y="107"/>
                  </a:cubicBezTo>
                  <a:lnTo>
                    <a:pt x="23" y="39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3" name="Freeform 52"/>
            <p:cNvSpPr>
              <a:spLocks noEditPoints="1"/>
            </p:cNvSpPr>
            <p:nvPr/>
          </p:nvSpPr>
          <p:spPr bwMode="auto">
            <a:xfrm>
              <a:off x="3159" y="2519"/>
              <a:ext cx="29" cy="213"/>
            </a:xfrm>
            <a:custGeom>
              <a:avLst/>
              <a:gdLst>
                <a:gd name="T0" fmla="*/ 15 w 15"/>
                <a:gd name="T1" fmla="*/ 109 h 110"/>
                <a:gd name="T2" fmla="*/ 7 w 15"/>
                <a:gd name="T3" fmla="*/ 110 h 110"/>
                <a:gd name="T4" fmla="*/ 0 w 15"/>
                <a:gd name="T5" fmla="*/ 109 h 110"/>
                <a:gd name="T6" fmla="*/ 0 w 15"/>
                <a:gd name="T7" fmla="*/ 32 h 110"/>
                <a:gd name="T8" fmla="*/ 7 w 15"/>
                <a:gd name="T9" fmla="*/ 31 h 110"/>
                <a:gd name="T10" fmla="*/ 15 w 15"/>
                <a:gd name="T11" fmla="*/ 32 h 110"/>
                <a:gd name="T12" fmla="*/ 15 w 15"/>
                <a:gd name="T13" fmla="*/ 109 h 110"/>
                <a:gd name="T14" fmla="*/ 15 w 15"/>
                <a:gd name="T15" fmla="*/ 16 h 110"/>
                <a:gd name="T16" fmla="*/ 7 w 15"/>
                <a:gd name="T17" fmla="*/ 17 h 110"/>
                <a:gd name="T18" fmla="*/ 0 w 15"/>
                <a:gd name="T19" fmla="*/ 16 h 110"/>
                <a:gd name="T20" fmla="*/ 0 w 15"/>
                <a:gd name="T21" fmla="*/ 1 h 110"/>
                <a:gd name="T22" fmla="*/ 7 w 15"/>
                <a:gd name="T23" fmla="*/ 0 h 110"/>
                <a:gd name="T24" fmla="*/ 15 w 15"/>
                <a:gd name="T25" fmla="*/ 1 h 110"/>
                <a:gd name="T26" fmla="*/ 15 w 15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" h="110">
                  <a:moveTo>
                    <a:pt x="15" y="109"/>
                  </a:moveTo>
                  <a:cubicBezTo>
                    <a:pt x="15" y="109"/>
                    <a:pt x="12" y="110"/>
                    <a:pt x="7" y="110"/>
                  </a:cubicBezTo>
                  <a:cubicBezTo>
                    <a:pt x="2" y="110"/>
                    <a:pt x="0" y="109"/>
                    <a:pt x="0" y="109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2" y="31"/>
                    <a:pt x="7" y="31"/>
                  </a:cubicBezTo>
                  <a:cubicBezTo>
                    <a:pt x="12" y="31"/>
                    <a:pt x="15" y="32"/>
                    <a:pt x="15" y="32"/>
                  </a:cubicBezTo>
                  <a:lnTo>
                    <a:pt x="15" y="109"/>
                  </a:lnTo>
                  <a:close/>
                  <a:moveTo>
                    <a:pt x="15" y="16"/>
                  </a:moveTo>
                  <a:cubicBezTo>
                    <a:pt x="15" y="16"/>
                    <a:pt x="13" y="17"/>
                    <a:pt x="7" y="17"/>
                  </a:cubicBezTo>
                  <a:cubicBezTo>
                    <a:pt x="2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3" y="0"/>
                    <a:pt x="15" y="1"/>
                    <a:pt x="15" y="1"/>
                  </a:cubicBezTo>
                  <a:lnTo>
                    <a:pt x="15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4" name="Freeform 53"/>
            <p:cNvSpPr>
              <a:spLocks noEditPoints="1"/>
            </p:cNvSpPr>
            <p:nvPr/>
          </p:nvSpPr>
          <p:spPr bwMode="auto">
            <a:xfrm>
              <a:off x="3224" y="2576"/>
              <a:ext cx="122" cy="160"/>
            </a:xfrm>
            <a:custGeom>
              <a:avLst/>
              <a:gdLst>
                <a:gd name="T0" fmla="*/ 33 w 63"/>
                <a:gd name="T1" fmla="*/ 12 h 83"/>
                <a:gd name="T2" fmla="*/ 15 w 63"/>
                <a:gd name="T3" fmla="*/ 36 h 83"/>
                <a:gd name="T4" fmla="*/ 48 w 63"/>
                <a:gd name="T5" fmla="*/ 36 h 83"/>
                <a:gd name="T6" fmla="*/ 48 w 63"/>
                <a:gd name="T7" fmla="*/ 29 h 83"/>
                <a:gd name="T8" fmla="*/ 33 w 63"/>
                <a:gd name="T9" fmla="*/ 12 h 83"/>
                <a:gd name="T10" fmla="*/ 15 w 63"/>
                <a:gd name="T11" fmla="*/ 46 h 83"/>
                <a:gd name="T12" fmla="*/ 36 w 63"/>
                <a:gd name="T13" fmla="*/ 70 h 83"/>
                <a:gd name="T14" fmla="*/ 54 w 63"/>
                <a:gd name="T15" fmla="*/ 66 h 83"/>
                <a:gd name="T16" fmla="*/ 59 w 63"/>
                <a:gd name="T17" fmla="*/ 76 h 83"/>
                <a:gd name="T18" fmla="*/ 34 w 63"/>
                <a:gd name="T19" fmla="*/ 83 h 83"/>
                <a:gd name="T20" fmla="*/ 0 w 63"/>
                <a:gd name="T21" fmla="*/ 41 h 83"/>
                <a:gd name="T22" fmla="*/ 33 w 63"/>
                <a:gd name="T23" fmla="*/ 0 h 83"/>
                <a:gd name="T24" fmla="*/ 63 w 63"/>
                <a:gd name="T25" fmla="*/ 31 h 83"/>
                <a:gd name="T26" fmla="*/ 62 w 63"/>
                <a:gd name="T27" fmla="*/ 46 h 83"/>
                <a:gd name="T28" fmla="*/ 15 w 63"/>
                <a:gd name="T29" fmla="*/ 4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3" h="83">
                  <a:moveTo>
                    <a:pt x="33" y="12"/>
                  </a:moveTo>
                  <a:cubicBezTo>
                    <a:pt x="23" y="12"/>
                    <a:pt x="17" y="19"/>
                    <a:pt x="15" y="36"/>
                  </a:cubicBezTo>
                  <a:cubicBezTo>
                    <a:pt x="48" y="36"/>
                    <a:pt x="48" y="36"/>
                    <a:pt x="48" y="36"/>
                  </a:cubicBezTo>
                  <a:cubicBezTo>
                    <a:pt x="48" y="34"/>
                    <a:pt x="48" y="32"/>
                    <a:pt x="48" y="29"/>
                  </a:cubicBezTo>
                  <a:cubicBezTo>
                    <a:pt x="48" y="20"/>
                    <a:pt x="44" y="12"/>
                    <a:pt x="33" y="12"/>
                  </a:cubicBezTo>
                  <a:moveTo>
                    <a:pt x="15" y="46"/>
                  </a:moveTo>
                  <a:cubicBezTo>
                    <a:pt x="17" y="64"/>
                    <a:pt x="24" y="70"/>
                    <a:pt x="36" y="70"/>
                  </a:cubicBezTo>
                  <a:cubicBezTo>
                    <a:pt x="47" y="70"/>
                    <a:pt x="54" y="66"/>
                    <a:pt x="54" y="66"/>
                  </a:cubicBezTo>
                  <a:cubicBezTo>
                    <a:pt x="57" y="68"/>
                    <a:pt x="59" y="72"/>
                    <a:pt x="59" y="76"/>
                  </a:cubicBezTo>
                  <a:cubicBezTo>
                    <a:pt x="59" y="76"/>
                    <a:pt x="50" y="83"/>
                    <a:pt x="34" y="83"/>
                  </a:cubicBezTo>
                  <a:cubicBezTo>
                    <a:pt x="11" y="83"/>
                    <a:pt x="0" y="68"/>
                    <a:pt x="0" y="41"/>
                  </a:cubicBezTo>
                  <a:cubicBezTo>
                    <a:pt x="0" y="13"/>
                    <a:pt x="13" y="0"/>
                    <a:pt x="33" y="0"/>
                  </a:cubicBezTo>
                  <a:cubicBezTo>
                    <a:pt x="52" y="0"/>
                    <a:pt x="63" y="11"/>
                    <a:pt x="63" y="31"/>
                  </a:cubicBezTo>
                  <a:cubicBezTo>
                    <a:pt x="63" y="40"/>
                    <a:pt x="62" y="46"/>
                    <a:pt x="62" y="46"/>
                  </a:cubicBezTo>
                  <a:lnTo>
                    <a:pt x="15" y="4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5" name="Freeform 54"/>
            <p:cNvSpPr>
              <a:spLocks noEditPoints="1"/>
            </p:cNvSpPr>
            <p:nvPr/>
          </p:nvSpPr>
          <p:spPr bwMode="auto">
            <a:xfrm>
              <a:off x="3381" y="2576"/>
              <a:ext cx="125" cy="224"/>
            </a:xfrm>
            <a:custGeom>
              <a:avLst/>
              <a:gdLst>
                <a:gd name="T0" fmla="*/ 31 w 65"/>
                <a:gd name="T1" fmla="*/ 13 h 116"/>
                <a:gd name="T2" fmla="*/ 15 w 65"/>
                <a:gd name="T3" fmla="*/ 32 h 116"/>
                <a:gd name="T4" fmla="*/ 15 w 65"/>
                <a:gd name="T5" fmla="*/ 51 h 116"/>
                <a:gd name="T6" fmla="*/ 31 w 65"/>
                <a:gd name="T7" fmla="*/ 70 h 116"/>
                <a:gd name="T8" fmla="*/ 50 w 65"/>
                <a:gd name="T9" fmla="*/ 42 h 116"/>
                <a:gd name="T10" fmla="*/ 31 w 65"/>
                <a:gd name="T11" fmla="*/ 13 h 116"/>
                <a:gd name="T12" fmla="*/ 37 w 65"/>
                <a:gd name="T13" fmla="*/ 0 h 116"/>
                <a:gd name="T14" fmla="*/ 65 w 65"/>
                <a:gd name="T15" fmla="*/ 42 h 116"/>
                <a:gd name="T16" fmla="*/ 37 w 65"/>
                <a:gd name="T17" fmla="*/ 83 h 116"/>
                <a:gd name="T18" fmla="*/ 15 w 65"/>
                <a:gd name="T19" fmla="*/ 73 h 116"/>
                <a:gd name="T20" fmla="*/ 15 w 65"/>
                <a:gd name="T21" fmla="*/ 115 h 116"/>
                <a:gd name="T22" fmla="*/ 7 w 65"/>
                <a:gd name="T23" fmla="*/ 116 h 116"/>
                <a:gd name="T24" fmla="*/ 0 w 65"/>
                <a:gd name="T25" fmla="*/ 115 h 116"/>
                <a:gd name="T26" fmla="*/ 0 w 65"/>
                <a:gd name="T27" fmla="*/ 3 h 116"/>
                <a:gd name="T28" fmla="*/ 7 w 65"/>
                <a:gd name="T29" fmla="*/ 2 h 116"/>
                <a:gd name="T30" fmla="*/ 15 w 65"/>
                <a:gd name="T31" fmla="*/ 3 h 116"/>
                <a:gd name="T32" fmla="*/ 15 w 65"/>
                <a:gd name="T33" fmla="*/ 10 h 116"/>
                <a:gd name="T34" fmla="*/ 37 w 65"/>
                <a:gd name="T35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6">
                  <a:moveTo>
                    <a:pt x="31" y="13"/>
                  </a:moveTo>
                  <a:cubicBezTo>
                    <a:pt x="21" y="13"/>
                    <a:pt x="15" y="22"/>
                    <a:pt x="15" y="32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62"/>
                    <a:pt x="21" y="70"/>
                    <a:pt x="31" y="70"/>
                  </a:cubicBezTo>
                  <a:cubicBezTo>
                    <a:pt x="43" y="70"/>
                    <a:pt x="50" y="64"/>
                    <a:pt x="50" y="42"/>
                  </a:cubicBezTo>
                  <a:cubicBezTo>
                    <a:pt x="50" y="19"/>
                    <a:pt x="43" y="13"/>
                    <a:pt x="31" y="13"/>
                  </a:cubicBezTo>
                  <a:moveTo>
                    <a:pt x="37" y="0"/>
                  </a:moveTo>
                  <a:cubicBezTo>
                    <a:pt x="54" y="0"/>
                    <a:pt x="65" y="11"/>
                    <a:pt x="65" y="42"/>
                  </a:cubicBezTo>
                  <a:cubicBezTo>
                    <a:pt x="65" y="72"/>
                    <a:pt x="54" y="83"/>
                    <a:pt x="37" y="83"/>
                  </a:cubicBezTo>
                  <a:cubicBezTo>
                    <a:pt x="26" y="83"/>
                    <a:pt x="19" y="79"/>
                    <a:pt x="15" y="73"/>
                  </a:cubicBezTo>
                  <a:cubicBezTo>
                    <a:pt x="15" y="115"/>
                    <a:pt x="15" y="115"/>
                    <a:pt x="15" y="115"/>
                  </a:cubicBezTo>
                  <a:cubicBezTo>
                    <a:pt x="15" y="115"/>
                    <a:pt x="12" y="116"/>
                    <a:pt x="7" y="116"/>
                  </a:cubicBezTo>
                  <a:cubicBezTo>
                    <a:pt x="2" y="116"/>
                    <a:pt x="0" y="115"/>
                    <a:pt x="0" y="115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" y="2"/>
                    <a:pt x="7" y="2"/>
                  </a:cubicBezTo>
                  <a:cubicBezTo>
                    <a:pt x="12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9" y="4"/>
                    <a:pt x="26" y="0"/>
                    <a:pt x="37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6" name="Freeform 55"/>
            <p:cNvSpPr>
              <a:spLocks noEditPoints="1"/>
            </p:cNvSpPr>
            <p:nvPr/>
          </p:nvSpPr>
          <p:spPr bwMode="auto">
            <a:xfrm>
              <a:off x="3535" y="2576"/>
              <a:ext cx="124" cy="160"/>
            </a:xfrm>
            <a:custGeom>
              <a:avLst/>
              <a:gdLst>
                <a:gd name="T0" fmla="*/ 34 w 64"/>
                <a:gd name="T1" fmla="*/ 12 h 83"/>
                <a:gd name="T2" fmla="*/ 16 w 64"/>
                <a:gd name="T3" fmla="*/ 36 h 83"/>
                <a:gd name="T4" fmla="*/ 48 w 64"/>
                <a:gd name="T5" fmla="*/ 36 h 83"/>
                <a:gd name="T6" fmla="*/ 49 w 64"/>
                <a:gd name="T7" fmla="*/ 29 h 83"/>
                <a:gd name="T8" fmla="*/ 34 w 64"/>
                <a:gd name="T9" fmla="*/ 12 h 83"/>
                <a:gd name="T10" fmla="*/ 16 w 64"/>
                <a:gd name="T11" fmla="*/ 46 h 83"/>
                <a:gd name="T12" fmla="*/ 37 w 64"/>
                <a:gd name="T13" fmla="*/ 70 h 83"/>
                <a:gd name="T14" fmla="*/ 55 w 64"/>
                <a:gd name="T15" fmla="*/ 66 h 83"/>
                <a:gd name="T16" fmla="*/ 60 w 64"/>
                <a:gd name="T17" fmla="*/ 76 h 83"/>
                <a:gd name="T18" fmla="*/ 35 w 64"/>
                <a:gd name="T19" fmla="*/ 83 h 83"/>
                <a:gd name="T20" fmla="*/ 0 w 64"/>
                <a:gd name="T21" fmla="*/ 41 h 83"/>
                <a:gd name="T22" fmla="*/ 34 w 64"/>
                <a:gd name="T23" fmla="*/ 0 h 83"/>
                <a:gd name="T24" fmla="*/ 64 w 64"/>
                <a:gd name="T25" fmla="*/ 31 h 83"/>
                <a:gd name="T26" fmla="*/ 62 w 64"/>
                <a:gd name="T27" fmla="*/ 46 h 83"/>
                <a:gd name="T28" fmla="*/ 16 w 64"/>
                <a:gd name="T29" fmla="*/ 4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4" h="83">
                  <a:moveTo>
                    <a:pt x="34" y="12"/>
                  </a:moveTo>
                  <a:cubicBezTo>
                    <a:pt x="24" y="12"/>
                    <a:pt x="17" y="19"/>
                    <a:pt x="16" y="36"/>
                  </a:cubicBezTo>
                  <a:cubicBezTo>
                    <a:pt x="48" y="36"/>
                    <a:pt x="48" y="36"/>
                    <a:pt x="48" y="36"/>
                  </a:cubicBezTo>
                  <a:cubicBezTo>
                    <a:pt x="48" y="34"/>
                    <a:pt x="49" y="32"/>
                    <a:pt x="49" y="29"/>
                  </a:cubicBezTo>
                  <a:cubicBezTo>
                    <a:pt x="49" y="20"/>
                    <a:pt x="45" y="12"/>
                    <a:pt x="34" y="12"/>
                  </a:cubicBezTo>
                  <a:moveTo>
                    <a:pt x="16" y="46"/>
                  </a:moveTo>
                  <a:cubicBezTo>
                    <a:pt x="17" y="64"/>
                    <a:pt x="24" y="70"/>
                    <a:pt x="37" y="70"/>
                  </a:cubicBezTo>
                  <a:cubicBezTo>
                    <a:pt x="48" y="70"/>
                    <a:pt x="55" y="66"/>
                    <a:pt x="55" y="66"/>
                  </a:cubicBezTo>
                  <a:cubicBezTo>
                    <a:pt x="57" y="68"/>
                    <a:pt x="59" y="72"/>
                    <a:pt x="60" y="76"/>
                  </a:cubicBezTo>
                  <a:cubicBezTo>
                    <a:pt x="60" y="76"/>
                    <a:pt x="51" y="83"/>
                    <a:pt x="35" y="83"/>
                  </a:cubicBezTo>
                  <a:cubicBezTo>
                    <a:pt x="11" y="83"/>
                    <a:pt x="0" y="68"/>
                    <a:pt x="0" y="41"/>
                  </a:cubicBezTo>
                  <a:cubicBezTo>
                    <a:pt x="0" y="13"/>
                    <a:pt x="14" y="0"/>
                    <a:pt x="34" y="0"/>
                  </a:cubicBezTo>
                  <a:cubicBezTo>
                    <a:pt x="53" y="0"/>
                    <a:pt x="64" y="11"/>
                    <a:pt x="64" y="31"/>
                  </a:cubicBezTo>
                  <a:cubicBezTo>
                    <a:pt x="64" y="40"/>
                    <a:pt x="62" y="46"/>
                    <a:pt x="62" y="46"/>
                  </a:cubicBezTo>
                  <a:lnTo>
                    <a:pt x="16" y="4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7" name="Freeform 56"/>
            <p:cNvSpPr>
              <a:spLocks/>
            </p:cNvSpPr>
            <p:nvPr/>
          </p:nvSpPr>
          <p:spPr bwMode="auto">
            <a:xfrm>
              <a:off x="3678" y="2514"/>
              <a:ext cx="87" cy="218"/>
            </a:xfrm>
            <a:custGeom>
              <a:avLst/>
              <a:gdLst>
                <a:gd name="T0" fmla="*/ 22 w 45"/>
                <a:gd name="T1" fmla="*/ 0 h 113"/>
                <a:gd name="T2" fmla="*/ 30 w 45"/>
                <a:gd name="T3" fmla="*/ 1 h 113"/>
                <a:gd name="T4" fmla="*/ 30 w 45"/>
                <a:gd name="T5" fmla="*/ 43 h 113"/>
                <a:gd name="T6" fmla="*/ 40 w 45"/>
                <a:gd name="T7" fmla="*/ 37 h 113"/>
                <a:gd name="T8" fmla="*/ 43 w 45"/>
                <a:gd name="T9" fmla="*/ 40 h 113"/>
                <a:gd name="T10" fmla="*/ 45 w 45"/>
                <a:gd name="T11" fmla="*/ 45 h 113"/>
                <a:gd name="T12" fmla="*/ 30 w 45"/>
                <a:gd name="T13" fmla="*/ 54 h 113"/>
                <a:gd name="T14" fmla="*/ 30 w 45"/>
                <a:gd name="T15" fmla="*/ 112 h 113"/>
                <a:gd name="T16" fmla="*/ 22 w 45"/>
                <a:gd name="T17" fmla="*/ 113 h 113"/>
                <a:gd name="T18" fmla="*/ 15 w 45"/>
                <a:gd name="T19" fmla="*/ 112 h 113"/>
                <a:gd name="T20" fmla="*/ 15 w 45"/>
                <a:gd name="T21" fmla="*/ 62 h 113"/>
                <a:gd name="T22" fmla="*/ 5 w 45"/>
                <a:gd name="T23" fmla="*/ 68 h 113"/>
                <a:gd name="T24" fmla="*/ 2 w 45"/>
                <a:gd name="T25" fmla="*/ 65 h 113"/>
                <a:gd name="T26" fmla="*/ 0 w 45"/>
                <a:gd name="T27" fmla="*/ 60 h 113"/>
                <a:gd name="T28" fmla="*/ 15 w 45"/>
                <a:gd name="T29" fmla="*/ 52 h 113"/>
                <a:gd name="T30" fmla="*/ 15 w 45"/>
                <a:gd name="T31" fmla="*/ 1 h 113"/>
                <a:gd name="T32" fmla="*/ 22 w 45"/>
                <a:gd name="T33" fmla="*/ 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5" h="113">
                  <a:moveTo>
                    <a:pt x="22" y="0"/>
                  </a:moveTo>
                  <a:cubicBezTo>
                    <a:pt x="27" y="0"/>
                    <a:pt x="30" y="1"/>
                    <a:pt x="30" y="1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40" y="37"/>
                    <a:pt x="40" y="37"/>
                    <a:pt x="40" y="37"/>
                  </a:cubicBezTo>
                  <a:cubicBezTo>
                    <a:pt x="41" y="37"/>
                    <a:pt x="42" y="38"/>
                    <a:pt x="43" y="40"/>
                  </a:cubicBezTo>
                  <a:cubicBezTo>
                    <a:pt x="45" y="43"/>
                    <a:pt x="45" y="45"/>
                    <a:pt x="45" y="45"/>
                  </a:cubicBezTo>
                  <a:cubicBezTo>
                    <a:pt x="30" y="54"/>
                    <a:pt x="30" y="54"/>
                    <a:pt x="30" y="54"/>
                  </a:cubicBezTo>
                  <a:cubicBezTo>
                    <a:pt x="30" y="112"/>
                    <a:pt x="30" y="112"/>
                    <a:pt x="30" y="112"/>
                  </a:cubicBezTo>
                  <a:cubicBezTo>
                    <a:pt x="30" y="112"/>
                    <a:pt x="27" y="113"/>
                    <a:pt x="22" y="113"/>
                  </a:cubicBezTo>
                  <a:cubicBezTo>
                    <a:pt x="17" y="113"/>
                    <a:pt x="15" y="112"/>
                    <a:pt x="15" y="112"/>
                  </a:cubicBezTo>
                  <a:cubicBezTo>
                    <a:pt x="15" y="62"/>
                    <a:pt x="15" y="62"/>
                    <a:pt x="15" y="62"/>
                  </a:cubicBezTo>
                  <a:cubicBezTo>
                    <a:pt x="5" y="68"/>
                    <a:pt x="5" y="68"/>
                    <a:pt x="5" y="68"/>
                  </a:cubicBezTo>
                  <a:cubicBezTo>
                    <a:pt x="4" y="68"/>
                    <a:pt x="3" y="67"/>
                    <a:pt x="2" y="65"/>
                  </a:cubicBezTo>
                  <a:cubicBezTo>
                    <a:pt x="0" y="62"/>
                    <a:pt x="0" y="60"/>
                    <a:pt x="0" y="60"/>
                  </a:cubicBezTo>
                  <a:cubicBezTo>
                    <a:pt x="15" y="52"/>
                    <a:pt x="15" y="52"/>
                    <a:pt x="15" y="52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5" y="1"/>
                    <a:pt x="17" y="0"/>
                    <a:pt x="2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8" name="Freeform 57"/>
            <p:cNvSpPr>
              <a:spLocks/>
            </p:cNvSpPr>
            <p:nvPr/>
          </p:nvSpPr>
          <p:spPr bwMode="auto">
            <a:xfrm>
              <a:off x="3792" y="2576"/>
              <a:ext cx="119" cy="156"/>
            </a:xfrm>
            <a:custGeom>
              <a:avLst/>
              <a:gdLst>
                <a:gd name="T0" fmla="*/ 62 w 62"/>
                <a:gd name="T1" fmla="*/ 80 h 81"/>
                <a:gd name="T2" fmla="*/ 54 w 62"/>
                <a:gd name="T3" fmla="*/ 81 h 81"/>
                <a:gd name="T4" fmla="*/ 46 w 62"/>
                <a:gd name="T5" fmla="*/ 80 h 81"/>
                <a:gd name="T6" fmla="*/ 46 w 62"/>
                <a:gd name="T7" fmla="*/ 26 h 81"/>
                <a:gd name="T8" fmla="*/ 32 w 62"/>
                <a:gd name="T9" fmla="*/ 13 h 81"/>
                <a:gd name="T10" fmla="*/ 15 w 62"/>
                <a:gd name="T11" fmla="*/ 22 h 81"/>
                <a:gd name="T12" fmla="*/ 15 w 62"/>
                <a:gd name="T13" fmla="*/ 80 h 81"/>
                <a:gd name="T14" fmla="*/ 8 w 62"/>
                <a:gd name="T15" fmla="*/ 81 h 81"/>
                <a:gd name="T16" fmla="*/ 0 w 62"/>
                <a:gd name="T17" fmla="*/ 80 h 81"/>
                <a:gd name="T18" fmla="*/ 0 w 62"/>
                <a:gd name="T19" fmla="*/ 3 h 81"/>
                <a:gd name="T20" fmla="*/ 8 w 62"/>
                <a:gd name="T21" fmla="*/ 2 h 81"/>
                <a:gd name="T22" fmla="*/ 15 w 62"/>
                <a:gd name="T23" fmla="*/ 3 h 81"/>
                <a:gd name="T24" fmla="*/ 15 w 62"/>
                <a:gd name="T25" fmla="*/ 10 h 81"/>
                <a:gd name="T26" fmla="*/ 38 w 62"/>
                <a:gd name="T27" fmla="*/ 0 h 81"/>
                <a:gd name="T28" fmla="*/ 62 w 62"/>
                <a:gd name="T29" fmla="*/ 23 h 81"/>
                <a:gd name="T30" fmla="*/ 62 w 62"/>
                <a:gd name="T3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81">
                  <a:moveTo>
                    <a:pt x="62" y="80"/>
                  </a:moveTo>
                  <a:cubicBezTo>
                    <a:pt x="62" y="80"/>
                    <a:pt x="59" y="81"/>
                    <a:pt x="54" y="81"/>
                  </a:cubicBezTo>
                  <a:cubicBezTo>
                    <a:pt x="49" y="81"/>
                    <a:pt x="46" y="80"/>
                    <a:pt x="46" y="80"/>
                  </a:cubicBezTo>
                  <a:cubicBezTo>
                    <a:pt x="46" y="26"/>
                    <a:pt x="46" y="26"/>
                    <a:pt x="46" y="26"/>
                  </a:cubicBezTo>
                  <a:cubicBezTo>
                    <a:pt x="46" y="17"/>
                    <a:pt x="42" y="13"/>
                    <a:pt x="32" y="13"/>
                  </a:cubicBezTo>
                  <a:cubicBezTo>
                    <a:pt x="26" y="13"/>
                    <a:pt x="19" y="16"/>
                    <a:pt x="15" y="22"/>
                  </a:cubicBezTo>
                  <a:cubicBezTo>
                    <a:pt x="15" y="80"/>
                    <a:pt x="15" y="80"/>
                    <a:pt x="15" y="80"/>
                  </a:cubicBezTo>
                  <a:cubicBezTo>
                    <a:pt x="15" y="80"/>
                    <a:pt x="13" y="81"/>
                    <a:pt x="8" y="81"/>
                  </a:cubicBezTo>
                  <a:cubicBezTo>
                    <a:pt x="3" y="81"/>
                    <a:pt x="0" y="80"/>
                    <a:pt x="0" y="8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3" y="2"/>
                    <a:pt x="8" y="2"/>
                  </a:cubicBezTo>
                  <a:cubicBezTo>
                    <a:pt x="13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21" y="4"/>
                    <a:pt x="29" y="0"/>
                    <a:pt x="38" y="0"/>
                  </a:cubicBezTo>
                  <a:cubicBezTo>
                    <a:pt x="53" y="0"/>
                    <a:pt x="62" y="10"/>
                    <a:pt x="62" y="23"/>
                  </a:cubicBezTo>
                  <a:lnTo>
                    <a:pt x="62" y="8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9" name="Freeform 58"/>
            <p:cNvSpPr>
              <a:spLocks noEditPoints="1"/>
            </p:cNvSpPr>
            <p:nvPr/>
          </p:nvSpPr>
          <p:spPr bwMode="auto">
            <a:xfrm>
              <a:off x="3946" y="2576"/>
              <a:ext cx="130" cy="160"/>
            </a:xfrm>
            <a:custGeom>
              <a:avLst/>
              <a:gdLst>
                <a:gd name="T0" fmla="*/ 33 w 67"/>
                <a:gd name="T1" fmla="*/ 12 h 83"/>
                <a:gd name="T2" fmla="*/ 15 w 67"/>
                <a:gd name="T3" fmla="*/ 42 h 83"/>
                <a:gd name="T4" fmla="*/ 33 w 67"/>
                <a:gd name="T5" fmla="*/ 71 h 83"/>
                <a:gd name="T6" fmla="*/ 51 w 67"/>
                <a:gd name="T7" fmla="*/ 42 h 83"/>
                <a:gd name="T8" fmla="*/ 33 w 67"/>
                <a:gd name="T9" fmla="*/ 12 h 83"/>
                <a:gd name="T10" fmla="*/ 33 w 67"/>
                <a:gd name="T11" fmla="*/ 0 h 83"/>
                <a:gd name="T12" fmla="*/ 67 w 67"/>
                <a:gd name="T13" fmla="*/ 42 h 83"/>
                <a:gd name="T14" fmla="*/ 33 w 67"/>
                <a:gd name="T15" fmla="*/ 83 h 83"/>
                <a:gd name="T16" fmla="*/ 0 w 67"/>
                <a:gd name="T17" fmla="*/ 42 h 83"/>
                <a:gd name="T18" fmla="*/ 33 w 67"/>
                <a:gd name="T1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83">
                  <a:moveTo>
                    <a:pt x="33" y="12"/>
                  </a:moveTo>
                  <a:cubicBezTo>
                    <a:pt x="22" y="12"/>
                    <a:pt x="15" y="18"/>
                    <a:pt x="15" y="42"/>
                  </a:cubicBezTo>
                  <a:cubicBezTo>
                    <a:pt x="15" y="65"/>
                    <a:pt x="22" y="71"/>
                    <a:pt x="33" y="71"/>
                  </a:cubicBezTo>
                  <a:cubicBezTo>
                    <a:pt x="44" y="71"/>
                    <a:pt x="51" y="65"/>
                    <a:pt x="51" y="42"/>
                  </a:cubicBezTo>
                  <a:cubicBezTo>
                    <a:pt x="51" y="18"/>
                    <a:pt x="44" y="12"/>
                    <a:pt x="33" y="12"/>
                  </a:cubicBezTo>
                  <a:moveTo>
                    <a:pt x="33" y="0"/>
                  </a:moveTo>
                  <a:cubicBezTo>
                    <a:pt x="54" y="0"/>
                    <a:pt x="67" y="12"/>
                    <a:pt x="67" y="42"/>
                  </a:cubicBezTo>
                  <a:cubicBezTo>
                    <a:pt x="67" y="71"/>
                    <a:pt x="54" y="83"/>
                    <a:pt x="33" y="83"/>
                  </a:cubicBezTo>
                  <a:cubicBezTo>
                    <a:pt x="12" y="83"/>
                    <a:pt x="0" y="71"/>
                    <a:pt x="0" y="42"/>
                  </a:cubicBezTo>
                  <a:cubicBezTo>
                    <a:pt x="0" y="12"/>
                    <a:pt x="12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0" name="Freeform 59"/>
            <p:cNvSpPr>
              <a:spLocks/>
            </p:cNvSpPr>
            <p:nvPr/>
          </p:nvSpPr>
          <p:spPr bwMode="auto">
            <a:xfrm>
              <a:off x="4103" y="2576"/>
              <a:ext cx="104" cy="160"/>
            </a:xfrm>
            <a:custGeom>
              <a:avLst/>
              <a:gdLst>
                <a:gd name="T0" fmla="*/ 29 w 54"/>
                <a:gd name="T1" fmla="*/ 0 h 83"/>
                <a:gd name="T2" fmla="*/ 50 w 54"/>
                <a:gd name="T3" fmla="*/ 4 h 83"/>
                <a:gd name="T4" fmla="*/ 46 w 54"/>
                <a:gd name="T5" fmla="*/ 15 h 83"/>
                <a:gd name="T6" fmla="*/ 31 w 54"/>
                <a:gd name="T7" fmla="*/ 13 h 83"/>
                <a:gd name="T8" fmla="*/ 15 w 54"/>
                <a:gd name="T9" fmla="*/ 24 h 83"/>
                <a:gd name="T10" fmla="*/ 34 w 54"/>
                <a:gd name="T11" fmla="*/ 36 h 83"/>
                <a:gd name="T12" fmla="*/ 54 w 54"/>
                <a:gd name="T13" fmla="*/ 59 h 83"/>
                <a:gd name="T14" fmla="*/ 26 w 54"/>
                <a:gd name="T15" fmla="*/ 83 h 83"/>
                <a:gd name="T16" fmla="*/ 0 w 54"/>
                <a:gd name="T17" fmla="*/ 77 h 83"/>
                <a:gd name="T18" fmla="*/ 5 w 54"/>
                <a:gd name="T19" fmla="*/ 66 h 83"/>
                <a:gd name="T20" fmla="*/ 25 w 54"/>
                <a:gd name="T21" fmla="*/ 70 h 83"/>
                <a:gd name="T22" fmla="*/ 39 w 54"/>
                <a:gd name="T23" fmla="*/ 59 h 83"/>
                <a:gd name="T24" fmla="*/ 22 w 54"/>
                <a:gd name="T25" fmla="*/ 46 h 83"/>
                <a:gd name="T26" fmla="*/ 1 w 54"/>
                <a:gd name="T27" fmla="*/ 24 h 83"/>
                <a:gd name="T28" fmla="*/ 29 w 54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83">
                  <a:moveTo>
                    <a:pt x="29" y="0"/>
                  </a:moveTo>
                  <a:cubicBezTo>
                    <a:pt x="44" y="0"/>
                    <a:pt x="50" y="4"/>
                    <a:pt x="50" y="4"/>
                  </a:cubicBezTo>
                  <a:cubicBezTo>
                    <a:pt x="50" y="8"/>
                    <a:pt x="49" y="13"/>
                    <a:pt x="46" y="15"/>
                  </a:cubicBezTo>
                  <a:cubicBezTo>
                    <a:pt x="46" y="15"/>
                    <a:pt x="39" y="13"/>
                    <a:pt x="31" y="13"/>
                  </a:cubicBezTo>
                  <a:cubicBezTo>
                    <a:pt x="20" y="13"/>
                    <a:pt x="15" y="17"/>
                    <a:pt x="15" y="24"/>
                  </a:cubicBezTo>
                  <a:cubicBezTo>
                    <a:pt x="15" y="31"/>
                    <a:pt x="25" y="33"/>
                    <a:pt x="34" y="36"/>
                  </a:cubicBezTo>
                  <a:cubicBezTo>
                    <a:pt x="44" y="39"/>
                    <a:pt x="54" y="44"/>
                    <a:pt x="54" y="59"/>
                  </a:cubicBezTo>
                  <a:cubicBezTo>
                    <a:pt x="54" y="74"/>
                    <a:pt x="45" y="83"/>
                    <a:pt x="26" y="83"/>
                  </a:cubicBezTo>
                  <a:cubicBezTo>
                    <a:pt x="10" y="83"/>
                    <a:pt x="0" y="77"/>
                    <a:pt x="0" y="77"/>
                  </a:cubicBezTo>
                  <a:cubicBezTo>
                    <a:pt x="0" y="73"/>
                    <a:pt x="2" y="69"/>
                    <a:pt x="5" y="66"/>
                  </a:cubicBezTo>
                  <a:cubicBezTo>
                    <a:pt x="5" y="66"/>
                    <a:pt x="14" y="70"/>
                    <a:pt x="25" y="70"/>
                  </a:cubicBezTo>
                  <a:cubicBezTo>
                    <a:pt x="34" y="70"/>
                    <a:pt x="39" y="67"/>
                    <a:pt x="39" y="59"/>
                  </a:cubicBezTo>
                  <a:cubicBezTo>
                    <a:pt x="39" y="51"/>
                    <a:pt x="31" y="49"/>
                    <a:pt x="22" y="46"/>
                  </a:cubicBezTo>
                  <a:cubicBezTo>
                    <a:pt x="12" y="43"/>
                    <a:pt x="1" y="39"/>
                    <a:pt x="1" y="24"/>
                  </a:cubicBezTo>
                  <a:cubicBezTo>
                    <a:pt x="1" y="10"/>
                    <a:pt x="10" y="0"/>
                    <a:pt x="29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1" name="Freeform 60"/>
            <p:cNvSpPr>
              <a:spLocks noEditPoints="1"/>
            </p:cNvSpPr>
            <p:nvPr/>
          </p:nvSpPr>
          <p:spPr bwMode="auto">
            <a:xfrm>
              <a:off x="4242" y="2576"/>
              <a:ext cx="125" cy="224"/>
            </a:xfrm>
            <a:custGeom>
              <a:avLst/>
              <a:gdLst>
                <a:gd name="T0" fmla="*/ 31 w 65"/>
                <a:gd name="T1" fmla="*/ 13 h 116"/>
                <a:gd name="T2" fmla="*/ 15 w 65"/>
                <a:gd name="T3" fmla="*/ 32 h 116"/>
                <a:gd name="T4" fmla="*/ 15 w 65"/>
                <a:gd name="T5" fmla="*/ 51 h 116"/>
                <a:gd name="T6" fmla="*/ 31 w 65"/>
                <a:gd name="T7" fmla="*/ 70 h 116"/>
                <a:gd name="T8" fmla="*/ 49 w 65"/>
                <a:gd name="T9" fmla="*/ 42 h 116"/>
                <a:gd name="T10" fmla="*/ 31 w 65"/>
                <a:gd name="T11" fmla="*/ 13 h 116"/>
                <a:gd name="T12" fmla="*/ 36 w 65"/>
                <a:gd name="T13" fmla="*/ 0 h 116"/>
                <a:gd name="T14" fmla="*/ 65 w 65"/>
                <a:gd name="T15" fmla="*/ 42 h 116"/>
                <a:gd name="T16" fmla="*/ 36 w 65"/>
                <a:gd name="T17" fmla="*/ 83 h 116"/>
                <a:gd name="T18" fmla="*/ 15 w 65"/>
                <a:gd name="T19" fmla="*/ 73 h 116"/>
                <a:gd name="T20" fmla="*/ 15 w 65"/>
                <a:gd name="T21" fmla="*/ 115 h 116"/>
                <a:gd name="T22" fmla="*/ 7 w 65"/>
                <a:gd name="T23" fmla="*/ 116 h 116"/>
                <a:gd name="T24" fmla="*/ 0 w 65"/>
                <a:gd name="T25" fmla="*/ 115 h 116"/>
                <a:gd name="T26" fmla="*/ 0 w 65"/>
                <a:gd name="T27" fmla="*/ 3 h 116"/>
                <a:gd name="T28" fmla="*/ 7 w 65"/>
                <a:gd name="T29" fmla="*/ 2 h 116"/>
                <a:gd name="T30" fmla="*/ 15 w 65"/>
                <a:gd name="T31" fmla="*/ 3 h 116"/>
                <a:gd name="T32" fmla="*/ 15 w 65"/>
                <a:gd name="T33" fmla="*/ 10 h 116"/>
                <a:gd name="T34" fmla="*/ 36 w 65"/>
                <a:gd name="T35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6">
                  <a:moveTo>
                    <a:pt x="31" y="13"/>
                  </a:moveTo>
                  <a:cubicBezTo>
                    <a:pt x="21" y="13"/>
                    <a:pt x="15" y="22"/>
                    <a:pt x="15" y="32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62"/>
                    <a:pt x="21" y="70"/>
                    <a:pt x="31" y="70"/>
                  </a:cubicBezTo>
                  <a:cubicBezTo>
                    <a:pt x="43" y="70"/>
                    <a:pt x="49" y="64"/>
                    <a:pt x="49" y="42"/>
                  </a:cubicBezTo>
                  <a:cubicBezTo>
                    <a:pt x="49" y="19"/>
                    <a:pt x="43" y="13"/>
                    <a:pt x="31" y="13"/>
                  </a:cubicBezTo>
                  <a:moveTo>
                    <a:pt x="36" y="0"/>
                  </a:moveTo>
                  <a:cubicBezTo>
                    <a:pt x="54" y="0"/>
                    <a:pt x="65" y="11"/>
                    <a:pt x="65" y="42"/>
                  </a:cubicBezTo>
                  <a:cubicBezTo>
                    <a:pt x="65" y="72"/>
                    <a:pt x="54" y="83"/>
                    <a:pt x="36" y="83"/>
                  </a:cubicBezTo>
                  <a:cubicBezTo>
                    <a:pt x="26" y="83"/>
                    <a:pt x="19" y="79"/>
                    <a:pt x="15" y="73"/>
                  </a:cubicBezTo>
                  <a:cubicBezTo>
                    <a:pt x="15" y="115"/>
                    <a:pt x="15" y="115"/>
                    <a:pt x="15" y="115"/>
                  </a:cubicBezTo>
                  <a:cubicBezTo>
                    <a:pt x="15" y="115"/>
                    <a:pt x="12" y="116"/>
                    <a:pt x="7" y="116"/>
                  </a:cubicBezTo>
                  <a:cubicBezTo>
                    <a:pt x="2" y="116"/>
                    <a:pt x="0" y="115"/>
                    <a:pt x="0" y="115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" y="2"/>
                    <a:pt x="7" y="2"/>
                  </a:cubicBezTo>
                  <a:cubicBezTo>
                    <a:pt x="12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9" y="4"/>
                    <a:pt x="26" y="0"/>
                    <a:pt x="36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2" name="Freeform 61"/>
            <p:cNvSpPr>
              <a:spLocks/>
            </p:cNvSpPr>
            <p:nvPr/>
          </p:nvSpPr>
          <p:spPr bwMode="auto">
            <a:xfrm>
              <a:off x="4404" y="2577"/>
              <a:ext cx="89" cy="155"/>
            </a:xfrm>
            <a:custGeom>
              <a:avLst/>
              <a:gdLst>
                <a:gd name="T0" fmla="*/ 33 w 46"/>
                <a:gd name="T1" fmla="*/ 0 h 80"/>
                <a:gd name="T2" fmla="*/ 46 w 46"/>
                <a:gd name="T3" fmla="*/ 3 h 80"/>
                <a:gd name="T4" fmla="*/ 40 w 46"/>
                <a:gd name="T5" fmla="*/ 16 h 80"/>
                <a:gd name="T6" fmla="*/ 30 w 46"/>
                <a:gd name="T7" fmla="*/ 13 h 80"/>
                <a:gd name="T8" fmla="*/ 15 w 46"/>
                <a:gd name="T9" fmla="*/ 24 h 80"/>
                <a:gd name="T10" fmla="*/ 15 w 46"/>
                <a:gd name="T11" fmla="*/ 79 h 80"/>
                <a:gd name="T12" fmla="*/ 7 w 46"/>
                <a:gd name="T13" fmla="*/ 80 h 80"/>
                <a:gd name="T14" fmla="*/ 0 w 46"/>
                <a:gd name="T15" fmla="*/ 79 h 80"/>
                <a:gd name="T16" fmla="*/ 0 w 46"/>
                <a:gd name="T17" fmla="*/ 2 h 80"/>
                <a:gd name="T18" fmla="*/ 7 w 46"/>
                <a:gd name="T19" fmla="*/ 1 h 80"/>
                <a:gd name="T20" fmla="*/ 15 w 46"/>
                <a:gd name="T21" fmla="*/ 2 h 80"/>
                <a:gd name="T22" fmla="*/ 15 w 46"/>
                <a:gd name="T23" fmla="*/ 12 h 80"/>
                <a:gd name="T24" fmla="*/ 33 w 46"/>
                <a:gd name="T25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6" h="80">
                  <a:moveTo>
                    <a:pt x="33" y="0"/>
                  </a:moveTo>
                  <a:cubicBezTo>
                    <a:pt x="39" y="0"/>
                    <a:pt x="43" y="1"/>
                    <a:pt x="46" y="3"/>
                  </a:cubicBezTo>
                  <a:cubicBezTo>
                    <a:pt x="46" y="9"/>
                    <a:pt x="44" y="13"/>
                    <a:pt x="40" y="16"/>
                  </a:cubicBezTo>
                  <a:cubicBezTo>
                    <a:pt x="37" y="14"/>
                    <a:pt x="34" y="13"/>
                    <a:pt x="30" y="13"/>
                  </a:cubicBezTo>
                  <a:cubicBezTo>
                    <a:pt x="24" y="13"/>
                    <a:pt x="19" y="17"/>
                    <a:pt x="15" y="24"/>
                  </a:cubicBezTo>
                  <a:cubicBezTo>
                    <a:pt x="15" y="79"/>
                    <a:pt x="15" y="79"/>
                    <a:pt x="15" y="79"/>
                  </a:cubicBezTo>
                  <a:cubicBezTo>
                    <a:pt x="15" y="79"/>
                    <a:pt x="12" y="80"/>
                    <a:pt x="7" y="80"/>
                  </a:cubicBezTo>
                  <a:cubicBezTo>
                    <a:pt x="2" y="80"/>
                    <a:pt x="0" y="79"/>
                    <a:pt x="0" y="79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2" y="1"/>
                    <a:pt x="7" y="1"/>
                  </a:cubicBezTo>
                  <a:cubicBezTo>
                    <a:pt x="12" y="1"/>
                    <a:pt x="15" y="2"/>
                    <a:pt x="15" y="2"/>
                  </a:cubicBezTo>
                  <a:cubicBezTo>
                    <a:pt x="15" y="12"/>
                    <a:pt x="15" y="12"/>
                    <a:pt x="15" y="12"/>
                  </a:cubicBezTo>
                  <a:cubicBezTo>
                    <a:pt x="20" y="3"/>
                    <a:pt x="27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3" name="Freeform 62"/>
            <p:cNvSpPr>
              <a:spLocks noEditPoints="1"/>
            </p:cNvSpPr>
            <p:nvPr/>
          </p:nvSpPr>
          <p:spPr bwMode="auto">
            <a:xfrm>
              <a:off x="4506" y="2576"/>
              <a:ext cx="118" cy="160"/>
            </a:xfrm>
            <a:custGeom>
              <a:avLst/>
              <a:gdLst>
                <a:gd name="T0" fmla="*/ 31 w 61"/>
                <a:gd name="T1" fmla="*/ 44 h 83"/>
                <a:gd name="T2" fmla="*/ 16 w 61"/>
                <a:gd name="T3" fmla="*/ 58 h 83"/>
                <a:gd name="T4" fmla="*/ 29 w 61"/>
                <a:gd name="T5" fmla="*/ 71 h 83"/>
                <a:gd name="T6" fmla="*/ 46 w 61"/>
                <a:gd name="T7" fmla="*/ 50 h 83"/>
                <a:gd name="T8" fmla="*/ 46 w 61"/>
                <a:gd name="T9" fmla="*/ 45 h 83"/>
                <a:gd name="T10" fmla="*/ 31 w 61"/>
                <a:gd name="T11" fmla="*/ 44 h 83"/>
                <a:gd name="T12" fmla="*/ 32 w 61"/>
                <a:gd name="T13" fmla="*/ 0 h 83"/>
                <a:gd name="T14" fmla="*/ 61 w 61"/>
                <a:gd name="T15" fmla="*/ 30 h 83"/>
                <a:gd name="T16" fmla="*/ 61 w 61"/>
                <a:gd name="T17" fmla="*/ 80 h 83"/>
                <a:gd name="T18" fmla="*/ 55 w 61"/>
                <a:gd name="T19" fmla="*/ 81 h 83"/>
                <a:gd name="T20" fmla="*/ 49 w 61"/>
                <a:gd name="T21" fmla="*/ 80 h 83"/>
                <a:gd name="T22" fmla="*/ 47 w 61"/>
                <a:gd name="T23" fmla="*/ 71 h 83"/>
                <a:gd name="T24" fmla="*/ 23 w 61"/>
                <a:gd name="T25" fmla="*/ 83 h 83"/>
                <a:gd name="T26" fmla="*/ 0 w 61"/>
                <a:gd name="T27" fmla="*/ 58 h 83"/>
                <a:gd name="T28" fmla="*/ 29 w 61"/>
                <a:gd name="T29" fmla="*/ 34 h 83"/>
                <a:gd name="T30" fmla="*/ 46 w 61"/>
                <a:gd name="T31" fmla="*/ 35 h 83"/>
                <a:gd name="T32" fmla="*/ 46 w 61"/>
                <a:gd name="T33" fmla="*/ 29 h 83"/>
                <a:gd name="T34" fmla="*/ 31 w 61"/>
                <a:gd name="T35" fmla="*/ 13 h 83"/>
                <a:gd name="T36" fmla="*/ 10 w 61"/>
                <a:gd name="T37" fmla="*/ 17 h 83"/>
                <a:gd name="T38" fmla="*/ 7 w 61"/>
                <a:gd name="T39" fmla="*/ 12 h 83"/>
                <a:gd name="T40" fmla="*/ 6 w 61"/>
                <a:gd name="T41" fmla="*/ 6 h 83"/>
                <a:gd name="T42" fmla="*/ 32 w 61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1" h="83">
                  <a:moveTo>
                    <a:pt x="31" y="44"/>
                  </a:moveTo>
                  <a:cubicBezTo>
                    <a:pt x="21" y="44"/>
                    <a:pt x="16" y="48"/>
                    <a:pt x="16" y="58"/>
                  </a:cubicBezTo>
                  <a:cubicBezTo>
                    <a:pt x="16" y="67"/>
                    <a:pt x="21" y="71"/>
                    <a:pt x="29" y="71"/>
                  </a:cubicBezTo>
                  <a:cubicBezTo>
                    <a:pt x="41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7" y="44"/>
                    <a:pt x="31" y="44"/>
                  </a:cubicBezTo>
                  <a:moveTo>
                    <a:pt x="32" y="0"/>
                  </a:moveTo>
                  <a:cubicBezTo>
                    <a:pt x="54" y="0"/>
                    <a:pt x="61" y="10"/>
                    <a:pt x="61" y="30"/>
                  </a:cubicBezTo>
                  <a:cubicBezTo>
                    <a:pt x="61" y="80"/>
                    <a:pt x="61" y="80"/>
                    <a:pt x="61" y="80"/>
                  </a:cubicBezTo>
                  <a:cubicBezTo>
                    <a:pt x="61" y="80"/>
                    <a:pt x="60" y="81"/>
                    <a:pt x="55" y="81"/>
                  </a:cubicBezTo>
                  <a:cubicBezTo>
                    <a:pt x="52" y="81"/>
                    <a:pt x="49" y="80"/>
                    <a:pt x="49" y="80"/>
                  </a:cubicBezTo>
                  <a:cubicBezTo>
                    <a:pt x="47" y="71"/>
                    <a:pt x="47" y="71"/>
                    <a:pt x="47" y="71"/>
                  </a:cubicBezTo>
                  <a:cubicBezTo>
                    <a:pt x="43" y="79"/>
                    <a:pt x="35" y="83"/>
                    <a:pt x="23" y="83"/>
                  </a:cubicBezTo>
                  <a:cubicBezTo>
                    <a:pt x="9" y="83"/>
                    <a:pt x="0" y="75"/>
                    <a:pt x="0" y="58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2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2" y="13"/>
                    <a:pt x="31" y="13"/>
                  </a:cubicBezTo>
                  <a:cubicBezTo>
                    <a:pt x="20" y="13"/>
                    <a:pt x="10" y="17"/>
                    <a:pt x="10" y="17"/>
                  </a:cubicBezTo>
                  <a:cubicBezTo>
                    <a:pt x="10" y="17"/>
                    <a:pt x="8" y="15"/>
                    <a:pt x="7" y="12"/>
                  </a:cubicBezTo>
                  <a:cubicBezTo>
                    <a:pt x="6" y="9"/>
                    <a:pt x="6" y="6"/>
                    <a:pt x="6" y="6"/>
                  </a:cubicBezTo>
                  <a:cubicBezTo>
                    <a:pt x="6" y="6"/>
                    <a:pt x="17" y="0"/>
                    <a:pt x="3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4" name="Freeform 63"/>
            <p:cNvSpPr>
              <a:spLocks/>
            </p:cNvSpPr>
            <p:nvPr/>
          </p:nvSpPr>
          <p:spPr bwMode="auto">
            <a:xfrm>
              <a:off x="4651" y="2579"/>
              <a:ext cx="218" cy="153"/>
            </a:xfrm>
            <a:custGeom>
              <a:avLst/>
              <a:gdLst>
                <a:gd name="T0" fmla="*/ 61 w 113"/>
                <a:gd name="T1" fmla="*/ 37 h 79"/>
                <a:gd name="T2" fmla="*/ 57 w 113"/>
                <a:gd name="T3" fmla="*/ 16 h 79"/>
                <a:gd name="T4" fmla="*/ 56 w 113"/>
                <a:gd name="T5" fmla="*/ 16 h 79"/>
                <a:gd name="T6" fmla="*/ 52 w 113"/>
                <a:gd name="T7" fmla="*/ 37 h 79"/>
                <a:gd name="T8" fmla="*/ 40 w 113"/>
                <a:gd name="T9" fmla="*/ 78 h 79"/>
                <a:gd name="T10" fmla="*/ 31 w 113"/>
                <a:gd name="T11" fmla="*/ 79 h 79"/>
                <a:gd name="T12" fmla="*/ 23 w 113"/>
                <a:gd name="T13" fmla="*/ 78 h 79"/>
                <a:gd name="T14" fmla="*/ 0 w 113"/>
                <a:gd name="T15" fmla="*/ 1 h 79"/>
                <a:gd name="T16" fmla="*/ 7 w 113"/>
                <a:gd name="T17" fmla="*/ 0 h 79"/>
                <a:gd name="T18" fmla="*/ 14 w 113"/>
                <a:gd name="T19" fmla="*/ 1 h 79"/>
                <a:gd name="T20" fmla="*/ 28 w 113"/>
                <a:gd name="T21" fmla="*/ 49 h 79"/>
                <a:gd name="T22" fmla="*/ 31 w 113"/>
                <a:gd name="T23" fmla="*/ 64 h 79"/>
                <a:gd name="T24" fmla="*/ 32 w 113"/>
                <a:gd name="T25" fmla="*/ 64 h 79"/>
                <a:gd name="T26" fmla="*/ 35 w 113"/>
                <a:gd name="T27" fmla="*/ 49 h 79"/>
                <a:gd name="T28" fmla="*/ 49 w 113"/>
                <a:gd name="T29" fmla="*/ 1 h 79"/>
                <a:gd name="T30" fmla="*/ 57 w 113"/>
                <a:gd name="T31" fmla="*/ 0 h 79"/>
                <a:gd name="T32" fmla="*/ 65 w 113"/>
                <a:gd name="T33" fmla="*/ 1 h 79"/>
                <a:gd name="T34" fmla="*/ 78 w 113"/>
                <a:gd name="T35" fmla="*/ 49 h 79"/>
                <a:gd name="T36" fmla="*/ 81 w 113"/>
                <a:gd name="T37" fmla="*/ 64 h 79"/>
                <a:gd name="T38" fmla="*/ 82 w 113"/>
                <a:gd name="T39" fmla="*/ 64 h 79"/>
                <a:gd name="T40" fmla="*/ 85 w 113"/>
                <a:gd name="T41" fmla="*/ 49 h 79"/>
                <a:gd name="T42" fmla="*/ 99 w 113"/>
                <a:gd name="T43" fmla="*/ 1 h 79"/>
                <a:gd name="T44" fmla="*/ 106 w 113"/>
                <a:gd name="T45" fmla="*/ 0 h 79"/>
                <a:gd name="T46" fmla="*/ 113 w 113"/>
                <a:gd name="T47" fmla="*/ 1 h 79"/>
                <a:gd name="T48" fmla="*/ 90 w 113"/>
                <a:gd name="T49" fmla="*/ 78 h 79"/>
                <a:gd name="T50" fmla="*/ 81 w 113"/>
                <a:gd name="T51" fmla="*/ 79 h 79"/>
                <a:gd name="T52" fmla="*/ 72 w 113"/>
                <a:gd name="T53" fmla="*/ 78 h 79"/>
                <a:gd name="T54" fmla="*/ 61 w 113"/>
                <a:gd name="T55" fmla="*/ 3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3" h="79">
                  <a:moveTo>
                    <a:pt x="61" y="37"/>
                  </a:moveTo>
                  <a:cubicBezTo>
                    <a:pt x="58" y="27"/>
                    <a:pt x="57" y="20"/>
                    <a:pt x="57" y="16"/>
                  </a:cubicBezTo>
                  <a:cubicBezTo>
                    <a:pt x="56" y="16"/>
                    <a:pt x="56" y="16"/>
                    <a:pt x="56" y="16"/>
                  </a:cubicBezTo>
                  <a:cubicBezTo>
                    <a:pt x="56" y="20"/>
                    <a:pt x="55" y="27"/>
                    <a:pt x="52" y="37"/>
                  </a:cubicBezTo>
                  <a:cubicBezTo>
                    <a:pt x="40" y="78"/>
                    <a:pt x="40" y="78"/>
                    <a:pt x="40" y="78"/>
                  </a:cubicBezTo>
                  <a:cubicBezTo>
                    <a:pt x="38" y="79"/>
                    <a:pt x="35" y="79"/>
                    <a:pt x="31" y="79"/>
                  </a:cubicBezTo>
                  <a:cubicBezTo>
                    <a:pt x="28" y="79"/>
                    <a:pt x="25" y="79"/>
                    <a:pt x="23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7" y="0"/>
                  </a:cubicBezTo>
                  <a:cubicBezTo>
                    <a:pt x="13" y="0"/>
                    <a:pt x="14" y="1"/>
                    <a:pt x="14" y="1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30" y="56"/>
                    <a:pt x="31" y="61"/>
                    <a:pt x="31" y="6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32" y="61"/>
                    <a:pt x="33" y="56"/>
                    <a:pt x="35" y="49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53" y="0"/>
                    <a:pt x="57" y="0"/>
                  </a:cubicBezTo>
                  <a:cubicBezTo>
                    <a:pt x="62" y="0"/>
                    <a:pt x="65" y="1"/>
                    <a:pt x="65" y="1"/>
                  </a:cubicBezTo>
                  <a:cubicBezTo>
                    <a:pt x="78" y="49"/>
                    <a:pt x="78" y="49"/>
                    <a:pt x="78" y="49"/>
                  </a:cubicBezTo>
                  <a:cubicBezTo>
                    <a:pt x="80" y="56"/>
                    <a:pt x="81" y="61"/>
                    <a:pt x="81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2" y="61"/>
                    <a:pt x="83" y="56"/>
                    <a:pt x="85" y="49"/>
                  </a:cubicBezTo>
                  <a:cubicBezTo>
                    <a:pt x="99" y="1"/>
                    <a:pt x="99" y="1"/>
                    <a:pt x="99" y="1"/>
                  </a:cubicBezTo>
                  <a:cubicBezTo>
                    <a:pt x="99" y="1"/>
                    <a:pt x="102" y="0"/>
                    <a:pt x="106" y="0"/>
                  </a:cubicBezTo>
                  <a:cubicBezTo>
                    <a:pt x="111" y="0"/>
                    <a:pt x="113" y="1"/>
                    <a:pt x="113" y="1"/>
                  </a:cubicBezTo>
                  <a:cubicBezTo>
                    <a:pt x="90" y="78"/>
                    <a:pt x="90" y="78"/>
                    <a:pt x="90" y="78"/>
                  </a:cubicBezTo>
                  <a:cubicBezTo>
                    <a:pt x="87" y="79"/>
                    <a:pt x="84" y="79"/>
                    <a:pt x="81" y="79"/>
                  </a:cubicBezTo>
                  <a:cubicBezTo>
                    <a:pt x="78" y="79"/>
                    <a:pt x="75" y="79"/>
                    <a:pt x="72" y="78"/>
                  </a:cubicBezTo>
                  <a:lnTo>
                    <a:pt x="61" y="3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5" name="Freeform 64"/>
            <p:cNvSpPr>
              <a:spLocks/>
            </p:cNvSpPr>
            <p:nvPr/>
          </p:nvSpPr>
          <p:spPr bwMode="auto">
            <a:xfrm>
              <a:off x="4896" y="2576"/>
              <a:ext cx="120" cy="156"/>
            </a:xfrm>
            <a:custGeom>
              <a:avLst/>
              <a:gdLst>
                <a:gd name="T0" fmla="*/ 62 w 62"/>
                <a:gd name="T1" fmla="*/ 80 h 81"/>
                <a:gd name="T2" fmla="*/ 54 w 62"/>
                <a:gd name="T3" fmla="*/ 81 h 81"/>
                <a:gd name="T4" fmla="*/ 47 w 62"/>
                <a:gd name="T5" fmla="*/ 80 h 81"/>
                <a:gd name="T6" fmla="*/ 47 w 62"/>
                <a:gd name="T7" fmla="*/ 26 h 81"/>
                <a:gd name="T8" fmla="*/ 33 w 62"/>
                <a:gd name="T9" fmla="*/ 13 h 81"/>
                <a:gd name="T10" fmla="*/ 16 w 62"/>
                <a:gd name="T11" fmla="*/ 22 h 81"/>
                <a:gd name="T12" fmla="*/ 16 w 62"/>
                <a:gd name="T13" fmla="*/ 80 h 81"/>
                <a:gd name="T14" fmla="*/ 8 w 62"/>
                <a:gd name="T15" fmla="*/ 81 h 81"/>
                <a:gd name="T16" fmla="*/ 0 w 62"/>
                <a:gd name="T17" fmla="*/ 80 h 81"/>
                <a:gd name="T18" fmla="*/ 0 w 62"/>
                <a:gd name="T19" fmla="*/ 3 h 81"/>
                <a:gd name="T20" fmla="*/ 8 w 62"/>
                <a:gd name="T21" fmla="*/ 2 h 81"/>
                <a:gd name="T22" fmla="*/ 16 w 62"/>
                <a:gd name="T23" fmla="*/ 3 h 81"/>
                <a:gd name="T24" fmla="*/ 16 w 62"/>
                <a:gd name="T25" fmla="*/ 10 h 81"/>
                <a:gd name="T26" fmla="*/ 38 w 62"/>
                <a:gd name="T27" fmla="*/ 0 h 81"/>
                <a:gd name="T28" fmla="*/ 62 w 62"/>
                <a:gd name="T29" fmla="*/ 23 h 81"/>
                <a:gd name="T30" fmla="*/ 62 w 62"/>
                <a:gd name="T3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81">
                  <a:moveTo>
                    <a:pt x="62" y="80"/>
                  </a:moveTo>
                  <a:cubicBezTo>
                    <a:pt x="62" y="80"/>
                    <a:pt x="59" y="81"/>
                    <a:pt x="54" y="81"/>
                  </a:cubicBezTo>
                  <a:cubicBezTo>
                    <a:pt x="49" y="81"/>
                    <a:pt x="47" y="80"/>
                    <a:pt x="47" y="80"/>
                  </a:cubicBezTo>
                  <a:cubicBezTo>
                    <a:pt x="47" y="26"/>
                    <a:pt x="47" y="26"/>
                    <a:pt x="47" y="26"/>
                  </a:cubicBezTo>
                  <a:cubicBezTo>
                    <a:pt x="47" y="17"/>
                    <a:pt x="42" y="13"/>
                    <a:pt x="33" y="13"/>
                  </a:cubicBezTo>
                  <a:cubicBezTo>
                    <a:pt x="26" y="13"/>
                    <a:pt x="19" y="16"/>
                    <a:pt x="16" y="22"/>
                  </a:cubicBezTo>
                  <a:cubicBezTo>
                    <a:pt x="16" y="80"/>
                    <a:pt x="16" y="80"/>
                    <a:pt x="16" y="80"/>
                  </a:cubicBezTo>
                  <a:cubicBezTo>
                    <a:pt x="16" y="80"/>
                    <a:pt x="13" y="81"/>
                    <a:pt x="8" y="81"/>
                  </a:cubicBezTo>
                  <a:cubicBezTo>
                    <a:pt x="3" y="81"/>
                    <a:pt x="0" y="80"/>
                    <a:pt x="0" y="8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3" y="2"/>
                    <a:pt x="8" y="2"/>
                  </a:cubicBezTo>
                  <a:cubicBezTo>
                    <a:pt x="13" y="2"/>
                    <a:pt x="16" y="3"/>
                    <a:pt x="16" y="3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21" y="4"/>
                    <a:pt x="29" y="0"/>
                    <a:pt x="38" y="0"/>
                  </a:cubicBezTo>
                  <a:cubicBezTo>
                    <a:pt x="53" y="0"/>
                    <a:pt x="62" y="10"/>
                    <a:pt x="62" y="23"/>
                  </a:cubicBezTo>
                  <a:lnTo>
                    <a:pt x="62" y="8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6" name="Freeform 65"/>
            <p:cNvSpPr>
              <a:spLocks/>
            </p:cNvSpPr>
            <p:nvPr/>
          </p:nvSpPr>
          <p:spPr bwMode="auto">
            <a:xfrm>
              <a:off x="5039" y="2579"/>
              <a:ext cx="141" cy="227"/>
            </a:xfrm>
            <a:custGeom>
              <a:avLst/>
              <a:gdLst>
                <a:gd name="T0" fmla="*/ 44 w 73"/>
                <a:gd name="T1" fmla="*/ 91 h 117"/>
                <a:gd name="T2" fmla="*/ 17 w 73"/>
                <a:gd name="T3" fmla="*/ 117 h 117"/>
                <a:gd name="T4" fmla="*/ 9 w 73"/>
                <a:gd name="T5" fmla="*/ 116 h 117"/>
                <a:gd name="T6" fmla="*/ 8 w 73"/>
                <a:gd name="T7" fmla="*/ 110 h 117"/>
                <a:gd name="T8" fmla="*/ 9 w 73"/>
                <a:gd name="T9" fmla="*/ 104 h 117"/>
                <a:gd name="T10" fmla="*/ 16 w 73"/>
                <a:gd name="T11" fmla="*/ 105 h 117"/>
                <a:gd name="T12" fmla="*/ 31 w 73"/>
                <a:gd name="T13" fmla="*/ 88 h 117"/>
                <a:gd name="T14" fmla="*/ 34 w 73"/>
                <a:gd name="T15" fmla="*/ 79 h 117"/>
                <a:gd name="T16" fmla="*/ 29 w 73"/>
                <a:gd name="T17" fmla="*/ 78 h 117"/>
                <a:gd name="T18" fmla="*/ 0 w 73"/>
                <a:gd name="T19" fmla="*/ 1 h 117"/>
                <a:gd name="T20" fmla="*/ 8 w 73"/>
                <a:gd name="T21" fmla="*/ 0 h 117"/>
                <a:gd name="T22" fmla="*/ 16 w 73"/>
                <a:gd name="T23" fmla="*/ 1 h 117"/>
                <a:gd name="T24" fmla="*/ 33 w 73"/>
                <a:gd name="T25" fmla="*/ 47 h 117"/>
                <a:gd name="T26" fmla="*/ 39 w 73"/>
                <a:gd name="T27" fmla="*/ 65 h 117"/>
                <a:gd name="T28" fmla="*/ 39 w 73"/>
                <a:gd name="T29" fmla="*/ 65 h 117"/>
                <a:gd name="T30" fmla="*/ 44 w 73"/>
                <a:gd name="T31" fmla="*/ 47 h 117"/>
                <a:gd name="T32" fmla="*/ 59 w 73"/>
                <a:gd name="T33" fmla="*/ 1 h 117"/>
                <a:gd name="T34" fmla="*/ 66 w 73"/>
                <a:gd name="T35" fmla="*/ 0 h 117"/>
                <a:gd name="T36" fmla="*/ 73 w 73"/>
                <a:gd name="T37" fmla="*/ 1 h 117"/>
                <a:gd name="T38" fmla="*/ 44 w 73"/>
                <a:gd name="T39" fmla="*/ 91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3" h="117">
                  <a:moveTo>
                    <a:pt x="44" y="91"/>
                  </a:moveTo>
                  <a:cubicBezTo>
                    <a:pt x="39" y="108"/>
                    <a:pt x="34" y="117"/>
                    <a:pt x="17" y="117"/>
                  </a:cubicBezTo>
                  <a:cubicBezTo>
                    <a:pt x="12" y="117"/>
                    <a:pt x="9" y="116"/>
                    <a:pt x="9" y="116"/>
                  </a:cubicBezTo>
                  <a:cubicBezTo>
                    <a:pt x="9" y="115"/>
                    <a:pt x="8" y="113"/>
                    <a:pt x="8" y="110"/>
                  </a:cubicBezTo>
                  <a:cubicBezTo>
                    <a:pt x="8" y="107"/>
                    <a:pt x="9" y="104"/>
                    <a:pt x="9" y="104"/>
                  </a:cubicBezTo>
                  <a:cubicBezTo>
                    <a:pt x="9" y="104"/>
                    <a:pt x="12" y="105"/>
                    <a:pt x="16" y="105"/>
                  </a:cubicBezTo>
                  <a:cubicBezTo>
                    <a:pt x="23" y="105"/>
                    <a:pt x="26" y="103"/>
                    <a:pt x="31" y="88"/>
                  </a:cubicBezTo>
                  <a:cubicBezTo>
                    <a:pt x="34" y="79"/>
                    <a:pt x="34" y="79"/>
                    <a:pt x="34" y="79"/>
                  </a:cubicBezTo>
                  <a:cubicBezTo>
                    <a:pt x="32" y="79"/>
                    <a:pt x="31" y="79"/>
                    <a:pt x="29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37" y="57"/>
                    <a:pt x="39" y="65"/>
                    <a:pt x="39" y="65"/>
                  </a:cubicBezTo>
                  <a:cubicBezTo>
                    <a:pt x="39" y="65"/>
                    <a:pt x="39" y="65"/>
                    <a:pt x="39" y="65"/>
                  </a:cubicBezTo>
                  <a:cubicBezTo>
                    <a:pt x="39" y="65"/>
                    <a:pt x="41" y="57"/>
                    <a:pt x="44" y="47"/>
                  </a:cubicBezTo>
                  <a:cubicBezTo>
                    <a:pt x="59" y="1"/>
                    <a:pt x="59" y="1"/>
                    <a:pt x="59" y="1"/>
                  </a:cubicBezTo>
                  <a:cubicBezTo>
                    <a:pt x="59" y="1"/>
                    <a:pt x="61" y="0"/>
                    <a:pt x="66" y="0"/>
                  </a:cubicBezTo>
                  <a:cubicBezTo>
                    <a:pt x="71" y="0"/>
                    <a:pt x="73" y="1"/>
                    <a:pt x="73" y="1"/>
                  </a:cubicBezTo>
                  <a:lnTo>
                    <a:pt x="44" y="9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7" name="Freeform 66"/>
            <p:cNvSpPr>
              <a:spLocks/>
            </p:cNvSpPr>
            <p:nvPr/>
          </p:nvSpPr>
          <p:spPr bwMode="auto">
            <a:xfrm>
              <a:off x="5201" y="2576"/>
              <a:ext cx="106" cy="160"/>
            </a:xfrm>
            <a:custGeom>
              <a:avLst/>
              <a:gdLst>
                <a:gd name="T0" fmla="*/ 16 w 55"/>
                <a:gd name="T1" fmla="*/ 42 h 83"/>
                <a:gd name="T2" fmla="*/ 37 w 55"/>
                <a:gd name="T3" fmla="*/ 70 h 83"/>
                <a:gd name="T4" fmla="*/ 51 w 55"/>
                <a:gd name="T5" fmla="*/ 67 h 83"/>
                <a:gd name="T6" fmla="*/ 55 w 55"/>
                <a:gd name="T7" fmla="*/ 78 h 83"/>
                <a:gd name="T8" fmla="*/ 33 w 55"/>
                <a:gd name="T9" fmla="*/ 83 h 83"/>
                <a:gd name="T10" fmla="*/ 0 w 55"/>
                <a:gd name="T11" fmla="*/ 42 h 83"/>
                <a:gd name="T12" fmla="*/ 33 w 55"/>
                <a:gd name="T13" fmla="*/ 0 h 83"/>
                <a:gd name="T14" fmla="*/ 54 w 55"/>
                <a:gd name="T15" fmla="*/ 4 h 83"/>
                <a:gd name="T16" fmla="*/ 49 w 55"/>
                <a:gd name="T17" fmla="*/ 15 h 83"/>
                <a:gd name="T18" fmla="*/ 36 w 55"/>
                <a:gd name="T19" fmla="*/ 13 h 83"/>
                <a:gd name="T20" fmla="*/ 16 w 55"/>
                <a:gd name="T21" fmla="*/ 42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83">
                  <a:moveTo>
                    <a:pt x="16" y="42"/>
                  </a:moveTo>
                  <a:cubicBezTo>
                    <a:pt x="16" y="61"/>
                    <a:pt x="22" y="70"/>
                    <a:pt x="37" y="70"/>
                  </a:cubicBezTo>
                  <a:cubicBezTo>
                    <a:pt x="45" y="70"/>
                    <a:pt x="51" y="67"/>
                    <a:pt x="51" y="67"/>
                  </a:cubicBezTo>
                  <a:cubicBezTo>
                    <a:pt x="53" y="70"/>
                    <a:pt x="55" y="74"/>
                    <a:pt x="55" y="78"/>
                  </a:cubicBezTo>
                  <a:cubicBezTo>
                    <a:pt x="55" y="78"/>
                    <a:pt x="49" y="83"/>
                    <a:pt x="33" y="83"/>
                  </a:cubicBezTo>
                  <a:cubicBezTo>
                    <a:pt x="11" y="83"/>
                    <a:pt x="0" y="68"/>
                    <a:pt x="0" y="42"/>
                  </a:cubicBezTo>
                  <a:cubicBezTo>
                    <a:pt x="0" y="15"/>
                    <a:pt x="11" y="0"/>
                    <a:pt x="33" y="0"/>
                  </a:cubicBezTo>
                  <a:cubicBezTo>
                    <a:pt x="48" y="0"/>
                    <a:pt x="54" y="4"/>
                    <a:pt x="54" y="4"/>
                  </a:cubicBezTo>
                  <a:cubicBezTo>
                    <a:pt x="54" y="8"/>
                    <a:pt x="52" y="12"/>
                    <a:pt x="49" y="15"/>
                  </a:cubicBezTo>
                  <a:cubicBezTo>
                    <a:pt x="49" y="15"/>
                    <a:pt x="44" y="13"/>
                    <a:pt x="36" y="13"/>
                  </a:cubicBezTo>
                  <a:cubicBezTo>
                    <a:pt x="22" y="13"/>
                    <a:pt x="16" y="22"/>
                    <a:pt x="16" y="42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8" name="Freeform 67"/>
            <p:cNvSpPr>
              <a:spLocks/>
            </p:cNvSpPr>
            <p:nvPr/>
          </p:nvSpPr>
          <p:spPr bwMode="auto">
            <a:xfrm>
              <a:off x="5338" y="2514"/>
              <a:ext cx="120" cy="218"/>
            </a:xfrm>
            <a:custGeom>
              <a:avLst/>
              <a:gdLst>
                <a:gd name="T0" fmla="*/ 62 w 62"/>
                <a:gd name="T1" fmla="*/ 112 h 113"/>
                <a:gd name="T2" fmla="*/ 54 w 62"/>
                <a:gd name="T3" fmla="*/ 113 h 113"/>
                <a:gd name="T4" fmla="*/ 46 w 62"/>
                <a:gd name="T5" fmla="*/ 112 h 113"/>
                <a:gd name="T6" fmla="*/ 46 w 62"/>
                <a:gd name="T7" fmla="*/ 58 h 113"/>
                <a:gd name="T8" fmla="*/ 32 w 62"/>
                <a:gd name="T9" fmla="*/ 45 h 113"/>
                <a:gd name="T10" fmla="*/ 15 w 62"/>
                <a:gd name="T11" fmla="*/ 54 h 113"/>
                <a:gd name="T12" fmla="*/ 15 w 62"/>
                <a:gd name="T13" fmla="*/ 112 h 113"/>
                <a:gd name="T14" fmla="*/ 8 w 62"/>
                <a:gd name="T15" fmla="*/ 113 h 113"/>
                <a:gd name="T16" fmla="*/ 0 w 62"/>
                <a:gd name="T17" fmla="*/ 112 h 113"/>
                <a:gd name="T18" fmla="*/ 0 w 62"/>
                <a:gd name="T19" fmla="*/ 1 h 113"/>
                <a:gd name="T20" fmla="*/ 8 w 62"/>
                <a:gd name="T21" fmla="*/ 0 h 113"/>
                <a:gd name="T22" fmla="*/ 15 w 62"/>
                <a:gd name="T23" fmla="*/ 1 h 113"/>
                <a:gd name="T24" fmla="*/ 15 w 62"/>
                <a:gd name="T25" fmla="*/ 42 h 113"/>
                <a:gd name="T26" fmla="*/ 38 w 62"/>
                <a:gd name="T27" fmla="*/ 32 h 113"/>
                <a:gd name="T28" fmla="*/ 62 w 62"/>
                <a:gd name="T29" fmla="*/ 55 h 113"/>
                <a:gd name="T30" fmla="*/ 62 w 62"/>
                <a:gd name="T31" fmla="*/ 1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113">
                  <a:moveTo>
                    <a:pt x="62" y="112"/>
                  </a:moveTo>
                  <a:cubicBezTo>
                    <a:pt x="62" y="112"/>
                    <a:pt x="59" y="113"/>
                    <a:pt x="54" y="113"/>
                  </a:cubicBezTo>
                  <a:cubicBezTo>
                    <a:pt x="49" y="113"/>
                    <a:pt x="46" y="112"/>
                    <a:pt x="46" y="112"/>
                  </a:cubicBezTo>
                  <a:cubicBezTo>
                    <a:pt x="46" y="58"/>
                    <a:pt x="46" y="58"/>
                    <a:pt x="46" y="58"/>
                  </a:cubicBezTo>
                  <a:cubicBezTo>
                    <a:pt x="46" y="49"/>
                    <a:pt x="42" y="45"/>
                    <a:pt x="32" y="45"/>
                  </a:cubicBezTo>
                  <a:cubicBezTo>
                    <a:pt x="26" y="45"/>
                    <a:pt x="19" y="48"/>
                    <a:pt x="15" y="54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3" y="113"/>
                    <a:pt x="8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8" y="0"/>
                  </a:cubicBezTo>
                  <a:cubicBezTo>
                    <a:pt x="13" y="0"/>
                    <a:pt x="15" y="1"/>
                    <a:pt x="15" y="1"/>
                  </a:cubicBezTo>
                  <a:cubicBezTo>
                    <a:pt x="15" y="42"/>
                    <a:pt x="15" y="42"/>
                    <a:pt x="15" y="42"/>
                  </a:cubicBezTo>
                  <a:cubicBezTo>
                    <a:pt x="21" y="36"/>
                    <a:pt x="29" y="32"/>
                    <a:pt x="38" y="32"/>
                  </a:cubicBezTo>
                  <a:cubicBezTo>
                    <a:pt x="53" y="32"/>
                    <a:pt x="62" y="42"/>
                    <a:pt x="62" y="55"/>
                  </a:cubicBezTo>
                  <a:lnTo>
                    <a:pt x="62" y="11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9" name="Freeform 68"/>
            <p:cNvSpPr>
              <a:spLocks/>
            </p:cNvSpPr>
            <p:nvPr/>
          </p:nvSpPr>
          <p:spPr bwMode="auto">
            <a:xfrm>
              <a:off x="2190" y="2151"/>
              <a:ext cx="52" cy="581"/>
            </a:xfrm>
            <a:custGeom>
              <a:avLst/>
              <a:gdLst>
                <a:gd name="T0" fmla="*/ 14 w 27"/>
                <a:gd name="T1" fmla="*/ 0 h 300"/>
                <a:gd name="T2" fmla="*/ 0 w 27"/>
                <a:gd name="T3" fmla="*/ 14 h 300"/>
                <a:gd name="T4" fmla="*/ 0 w 27"/>
                <a:gd name="T5" fmla="*/ 286 h 300"/>
                <a:gd name="T6" fmla="*/ 14 w 27"/>
                <a:gd name="T7" fmla="*/ 300 h 300"/>
                <a:gd name="T8" fmla="*/ 27 w 27"/>
                <a:gd name="T9" fmla="*/ 286 h 300"/>
                <a:gd name="T10" fmla="*/ 27 w 27"/>
                <a:gd name="T11" fmla="*/ 14 h 300"/>
                <a:gd name="T12" fmla="*/ 14 w 27"/>
                <a:gd name="T13" fmla="*/ 0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" h="300">
                  <a:moveTo>
                    <a:pt x="14" y="0"/>
                  </a:moveTo>
                  <a:cubicBezTo>
                    <a:pt x="6" y="0"/>
                    <a:pt x="0" y="6"/>
                    <a:pt x="0" y="14"/>
                  </a:cubicBezTo>
                  <a:cubicBezTo>
                    <a:pt x="0" y="286"/>
                    <a:pt x="0" y="286"/>
                    <a:pt x="0" y="286"/>
                  </a:cubicBezTo>
                  <a:cubicBezTo>
                    <a:pt x="0" y="293"/>
                    <a:pt x="6" y="300"/>
                    <a:pt x="14" y="300"/>
                  </a:cubicBezTo>
                  <a:cubicBezTo>
                    <a:pt x="21" y="300"/>
                    <a:pt x="27" y="293"/>
                    <a:pt x="27" y="286"/>
                  </a:cubicBezTo>
                  <a:cubicBezTo>
                    <a:pt x="27" y="14"/>
                    <a:pt x="27" y="14"/>
                    <a:pt x="27" y="14"/>
                  </a:cubicBezTo>
                  <a:cubicBezTo>
                    <a:pt x="27" y="6"/>
                    <a:pt x="21" y="0"/>
                    <a:pt x="14" y="0"/>
                  </a:cubicBezTo>
                </a:path>
              </a:pathLst>
            </a:custGeom>
            <a:solidFill>
              <a:srgbClr val="48A2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60" name="Freeform 69"/>
            <p:cNvSpPr>
              <a:spLocks noEditPoints="1"/>
            </p:cNvSpPr>
            <p:nvPr/>
          </p:nvSpPr>
          <p:spPr bwMode="auto">
            <a:xfrm>
              <a:off x="2265" y="2016"/>
              <a:ext cx="461" cy="715"/>
            </a:xfrm>
            <a:custGeom>
              <a:avLst/>
              <a:gdLst>
                <a:gd name="T0" fmla="*/ 66 w 239"/>
                <a:gd name="T1" fmla="*/ 238 h 369"/>
                <a:gd name="T2" fmla="*/ 204 w 239"/>
                <a:gd name="T3" fmla="*/ 101 h 369"/>
                <a:gd name="T4" fmla="*/ 66 w 239"/>
                <a:gd name="T5" fmla="*/ 238 h 369"/>
                <a:gd name="T6" fmla="*/ 223 w 239"/>
                <a:gd name="T7" fmla="*/ 68 h 369"/>
                <a:gd name="T8" fmla="*/ 49 w 239"/>
                <a:gd name="T9" fmla="*/ 207 h 369"/>
                <a:gd name="T10" fmla="*/ 81 w 239"/>
                <a:gd name="T11" fmla="*/ 21 h 369"/>
                <a:gd name="T12" fmla="*/ 74 w 239"/>
                <a:gd name="T13" fmla="*/ 3 h 369"/>
                <a:gd name="T14" fmla="*/ 55 w 239"/>
                <a:gd name="T15" fmla="*/ 10 h 369"/>
                <a:gd name="T16" fmla="*/ 55 w 239"/>
                <a:gd name="T17" fmla="*/ 363 h 369"/>
                <a:gd name="T18" fmla="*/ 67 w 239"/>
                <a:gd name="T19" fmla="*/ 369 h 369"/>
                <a:gd name="T20" fmla="*/ 74 w 239"/>
                <a:gd name="T21" fmla="*/ 367 h 369"/>
                <a:gd name="T22" fmla="*/ 79 w 239"/>
                <a:gd name="T23" fmla="*/ 348 h 369"/>
                <a:gd name="T24" fmla="*/ 54 w 239"/>
                <a:gd name="T25" fmla="*/ 269 h 369"/>
                <a:gd name="T26" fmla="*/ 238 w 239"/>
                <a:gd name="T27" fmla="*/ 86 h 369"/>
                <a:gd name="T28" fmla="*/ 238 w 239"/>
                <a:gd name="T29" fmla="*/ 86 h 369"/>
                <a:gd name="T30" fmla="*/ 239 w 239"/>
                <a:gd name="T31" fmla="*/ 80 h 369"/>
                <a:gd name="T32" fmla="*/ 223 w 239"/>
                <a:gd name="T33" fmla="*/ 68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9" h="369">
                  <a:moveTo>
                    <a:pt x="66" y="238"/>
                  </a:moveTo>
                  <a:cubicBezTo>
                    <a:pt x="90" y="168"/>
                    <a:pt x="140" y="119"/>
                    <a:pt x="204" y="101"/>
                  </a:cubicBezTo>
                  <a:cubicBezTo>
                    <a:pt x="182" y="159"/>
                    <a:pt x="137" y="218"/>
                    <a:pt x="66" y="238"/>
                  </a:cubicBezTo>
                  <a:moveTo>
                    <a:pt x="223" y="68"/>
                  </a:moveTo>
                  <a:cubicBezTo>
                    <a:pt x="145" y="80"/>
                    <a:pt x="82" y="131"/>
                    <a:pt x="49" y="207"/>
                  </a:cubicBezTo>
                  <a:cubicBezTo>
                    <a:pt x="47" y="145"/>
                    <a:pt x="56" y="77"/>
                    <a:pt x="81" y="21"/>
                  </a:cubicBezTo>
                  <a:cubicBezTo>
                    <a:pt x="84" y="14"/>
                    <a:pt x="81" y="6"/>
                    <a:pt x="74" y="3"/>
                  </a:cubicBezTo>
                  <a:cubicBezTo>
                    <a:pt x="67" y="0"/>
                    <a:pt x="59" y="3"/>
                    <a:pt x="55" y="10"/>
                  </a:cubicBezTo>
                  <a:cubicBezTo>
                    <a:pt x="0" y="132"/>
                    <a:pt x="18" y="302"/>
                    <a:pt x="55" y="363"/>
                  </a:cubicBezTo>
                  <a:cubicBezTo>
                    <a:pt x="58" y="367"/>
                    <a:pt x="62" y="369"/>
                    <a:pt x="67" y="369"/>
                  </a:cubicBezTo>
                  <a:cubicBezTo>
                    <a:pt x="70" y="369"/>
                    <a:pt x="72" y="369"/>
                    <a:pt x="74" y="367"/>
                  </a:cubicBezTo>
                  <a:cubicBezTo>
                    <a:pt x="81" y="363"/>
                    <a:pt x="83" y="355"/>
                    <a:pt x="79" y="348"/>
                  </a:cubicBezTo>
                  <a:cubicBezTo>
                    <a:pt x="68" y="330"/>
                    <a:pt x="60" y="304"/>
                    <a:pt x="54" y="269"/>
                  </a:cubicBezTo>
                  <a:cubicBezTo>
                    <a:pt x="157" y="251"/>
                    <a:pt x="217" y="163"/>
                    <a:pt x="238" y="86"/>
                  </a:cubicBezTo>
                  <a:cubicBezTo>
                    <a:pt x="238" y="86"/>
                    <a:pt x="238" y="86"/>
                    <a:pt x="238" y="86"/>
                  </a:cubicBezTo>
                  <a:cubicBezTo>
                    <a:pt x="239" y="84"/>
                    <a:pt x="239" y="82"/>
                    <a:pt x="239" y="80"/>
                  </a:cubicBezTo>
                  <a:cubicBezTo>
                    <a:pt x="237" y="73"/>
                    <a:pt x="230" y="67"/>
                    <a:pt x="223" y="68"/>
                  </a:cubicBezTo>
                </a:path>
              </a:pathLst>
            </a:custGeom>
            <a:solidFill>
              <a:srgbClr val="48A2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61" name="Freeform 70"/>
            <p:cNvSpPr>
              <a:spLocks/>
            </p:cNvSpPr>
            <p:nvPr/>
          </p:nvSpPr>
          <p:spPr bwMode="auto">
            <a:xfrm>
              <a:off x="2147" y="2196"/>
              <a:ext cx="274" cy="104"/>
            </a:xfrm>
            <a:custGeom>
              <a:avLst/>
              <a:gdLst>
                <a:gd name="T0" fmla="*/ 15 w 142"/>
                <a:gd name="T1" fmla="*/ 54 h 54"/>
                <a:gd name="T2" fmla="*/ 1 w 142"/>
                <a:gd name="T3" fmla="*/ 43 h 54"/>
                <a:gd name="T4" fmla="*/ 12 w 142"/>
                <a:gd name="T5" fmla="*/ 26 h 54"/>
                <a:gd name="T6" fmla="*/ 124 w 142"/>
                <a:gd name="T7" fmla="*/ 2 h 54"/>
                <a:gd name="T8" fmla="*/ 141 w 142"/>
                <a:gd name="T9" fmla="*/ 12 h 54"/>
                <a:gd name="T10" fmla="*/ 130 w 142"/>
                <a:gd name="T11" fmla="*/ 29 h 54"/>
                <a:gd name="T12" fmla="*/ 18 w 142"/>
                <a:gd name="T13" fmla="*/ 54 h 54"/>
                <a:gd name="T14" fmla="*/ 15 w 142"/>
                <a:gd name="T15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2" h="54">
                  <a:moveTo>
                    <a:pt x="15" y="54"/>
                  </a:moveTo>
                  <a:cubicBezTo>
                    <a:pt x="8" y="54"/>
                    <a:pt x="3" y="50"/>
                    <a:pt x="1" y="43"/>
                  </a:cubicBezTo>
                  <a:cubicBezTo>
                    <a:pt x="0" y="36"/>
                    <a:pt x="4" y="28"/>
                    <a:pt x="12" y="26"/>
                  </a:cubicBezTo>
                  <a:cubicBezTo>
                    <a:pt x="124" y="2"/>
                    <a:pt x="124" y="2"/>
                    <a:pt x="124" y="2"/>
                  </a:cubicBezTo>
                  <a:cubicBezTo>
                    <a:pt x="132" y="0"/>
                    <a:pt x="139" y="5"/>
                    <a:pt x="141" y="12"/>
                  </a:cubicBezTo>
                  <a:cubicBezTo>
                    <a:pt x="142" y="20"/>
                    <a:pt x="138" y="27"/>
                    <a:pt x="130" y="29"/>
                  </a:cubicBezTo>
                  <a:cubicBezTo>
                    <a:pt x="18" y="54"/>
                    <a:pt x="18" y="54"/>
                    <a:pt x="18" y="54"/>
                  </a:cubicBezTo>
                  <a:cubicBezTo>
                    <a:pt x="17" y="54"/>
                    <a:pt x="16" y="54"/>
                    <a:pt x="15" y="54"/>
                  </a:cubicBezTo>
                </a:path>
              </a:pathLst>
            </a:custGeom>
            <a:solidFill>
              <a:srgbClr val="CB3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62" name="Freeform 71"/>
            <p:cNvSpPr>
              <a:spLocks noEditPoints="1"/>
            </p:cNvSpPr>
            <p:nvPr/>
          </p:nvSpPr>
          <p:spPr bwMode="auto">
            <a:xfrm>
              <a:off x="2184" y="1508"/>
              <a:ext cx="575" cy="568"/>
            </a:xfrm>
            <a:custGeom>
              <a:avLst/>
              <a:gdLst>
                <a:gd name="T0" fmla="*/ 241 w 298"/>
                <a:gd name="T1" fmla="*/ 185 h 293"/>
                <a:gd name="T2" fmla="*/ 138 w 298"/>
                <a:gd name="T3" fmla="*/ 266 h 293"/>
                <a:gd name="T4" fmla="*/ 112 w 298"/>
                <a:gd name="T5" fmla="*/ 262 h 293"/>
                <a:gd name="T6" fmla="*/ 47 w 298"/>
                <a:gd name="T7" fmla="*/ 214 h 293"/>
                <a:gd name="T8" fmla="*/ 35 w 298"/>
                <a:gd name="T9" fmla="*/ 134 h 293"/>
                <a:gd name="T10" fmla="*/ 56 w 298"/>
                <a:gd name="T11" fmla="*/ 51 h 293"/>
                <a:gd name="T12" fmla="*/ 82 w 298"/>
                <a:gd name="T13" fmla="*/ 94 h 293"/>
                <a:gd name="T14" fmla="*/ 91 w 298"/>
                <a:gd name="T15" fmla="*/ 101 h 293"/>
                <a:gd name="T16" fmla="*/ 101 w 298"/>
                <a:gd name="T17" fmla="*/ 99 h 293"/>
                <a:gd name="T18" fmla="*/ 162 w 298"/>
                <a:gd name="T19" fmla="*/ 63 h 293"/>
                <a:gd name="T20" fmla="*/ 191 w 298"/>
                <a:gd name="T21" fmla="*/ 111 h 293"/>
                <a:gd name="T22" fmla="*/ 131 w 298"/>
                <a:gd name="T23" fmla="*/ 148 h 293"/>
                <a:gd name="T24" fmla="*/ 126 w 298"/>
                <a:gd name="T25" fmla="*/ 167 h 293"/>
                <a:gd name="T26" fmla="*/ 138 w 298"/>
                <a:gd name="T27" fmla="*/ 174 h 293"/>
                <a:gd name="T28" fmla="*/ 145 w 298"/>
                <a:gd name="T29" fmla="*/ 172 h 293"/>
                <a:gd name="T30" fmla="*/ 218 w 298"/>
                <a:gd name="T31" fmla="*/ 128 h 293"/>
                <a:gd name="T32" fmla="*/ 218 w 298"/>
                <a:gd name="T33" fmla="*/ 128 h 293"/>
                <a:gd name="T34" fmla="*/ 261 w 298"/>
                <a:gd name="T35" fmla="*/ 102 h 293"/>
                <a:gd name="T36" fmla="*/ 241 w 298"/>
                <a:gd name="T37" fmla="*/ 185 h 293"/>
                <a:gd name="T38" fmla="*/ 291 w 298"/>
                <a:gd name="T39" fmla="*/ 61 h 293"/>
                <a:gd name="T40" fmla="*/ 276 w 298"/>
                <a:gd name="T41" fmla="*/ 60 h 293"/>
                <a:gd name="T42" fmla="*/ 215 w 298"/>
                <a:gd name="T43" fmla="*/ 97 h 293"/>
                <a:gd name="T44" fmla="*/ 179 w 298"/>
                <a:gd name="T45" fmla="*/ 36 h 293"/>
                <a:gd name="T46" fmla="*/ 170 w 298"/>
                <a:gd name="T47" fmla="*/ 30 h 293"/>
                <a:gd name="T48" fmla="*/ 160 w 298"/>
                <a:gd name="T49" fmla="*/ 32 h 293"/>
                <a:gd name="T50" fmla="*/ 99 w 298"/>
                <a:gd name="T51" fmla="*/ 68 h 293"/>
                <a:gd name="T52" fmla="*/ 62 w 298"/>
                <a:gd name="T53" fmla="*/ 8 h 293"/>
                <a:gd name="T54" fmla="*/ 48 w 298"/>
                <a:gd name="T55" fmla="*/ 1 h 293"/>
                <a:gd name="T56" fmla="*/ 37 w 298"/>
                <a:gd name="T57" fmla="*/ 11 h 293"/>
                <a:gd name="T58" fmla="*/ 8 w 298"/>
                <a:gd name="T59" fmla="*/ 128 h 293"/>
                <a:gd name="T60" fmla="*/ 23 w 298"/>
                <a:gd name="T61" fmla="*/ 229 h 293"/>
                <a:gd name="T62" fmla="*/ 106 w 298"/>
                <a:gd name="T63" fmla="*/ 289 h 293"/>
                <a:gd name="T64" fmla="*/ 138 w 298"/>
                <a:gd name="T65" fmla="*/ 293 h 293"/>
                <a:gd name="T66" fmla="*/ 268 w 298"/>
                <a:gd name="T67" fmla="*/ 192 h 293"/>
                <a:gd name="T68" fmla="*/ 296 w 298"/>
                <a:gd name="T69" fmla="*/ 76 h 293"/>
                <a:gd name="T70" fmla="*/ 291 w 298"/>
                <a:gd name="T71" fmla="*/ 61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98" h="293">
                  <a:moveTo>
                    <a:pt x="241" y="185"/>
                  </a:moveTo>
                  <a:cubicBezTo>
                    <a:pt x="229" y="233"/>
                    <a:pt x="187" y="266"/>
                    <a:pt x="138" y="266"/>
                  </a:cubicBezTo>
                  <a:cubicBezTo>
                    <a:pt x="129" y="266"/>
                    <a:pt x="121" y="265"/>
                    <a:pt x="112" y="262"/>
                  </a:cubicBezTo>
                  <a:cubicBezTo>
                    <a:pt x="85" y="256"/>
                    <a:pt x="62" y="239"/>
                    <a:pt x="47" y="214"/>
                  </a:cubicBezTo>
                  <a:cubicBezTo>
                    <a:pt x="33" y="190"/>
                    <a:pt x="28" y="162"/>
                    <a:pt x="35" y="134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82" y="94"/>
                    <a:pt x="82" y="94"/>
                    <a:pt x="82" y="94"/>
                  </a:cubicBezTo>
                  <a:cubicBezTo>
                    <a:pt x="84" y="98"/>
                    <a:pt x="87" y="100"/>
                    <a:pt x="91" y="101"/>
                  </a:cubicBezTo>
                  <a:cubicBezTo>
                    <a:pt x="94" y="102"/>
                    <a:pt x="98" y="101"/>
                    <a:pt x="101" y="99"/>
                  </a:cubicBezTo>
                  <a:cubicBezTo>
                    <a:pt x="162" y="63"/>
                    <a:pt x="162" y="63"/>
                    <a:pt x="162" y="63"/>
                  </a:cubicBezTo>
                  <a:cubicBezTo>
                    <a:pt x="191" y="111"/>
                    <a:pt x="191" y="111"/>
                    <a:pt x="191" y="111"/>
                  </a:cubicBezTo>
                  <a:cubicBezTo>
                    <a:pt x="131" y="148"/>
                    <a:pt x="131" y="148"/>
                    <a:pt x="131" y="148"/>
                  </a:cubicBezTo>
                  <a:cubicBezTo>
                    <a:pt x="124" y="152"/>
                    <a:pt x="122" y="160"/>
                    <a:pt x="126" y="167"/>
                  </a:cubicBezTo>
                  <a:cubicBezTo>
                    <a:pt x="129" y="171"/>
                    <a:pt x="133" y="174"/>
                    <a:pt x="138" y="174"/>
                  </a:cubicBezTo>
                  <a:cubicBezTo>
                    <a:pt x="140" y="174"/>
                    <a:pt x="143" y="173"/>
                    <a:pt x="145" y="172"/>
                  </a:cubicBezTo>
                  <a:cubicBezTo>
                    <a:pt x="218" y="128"/>
                    <a:pt x="218" y="128"/>
                    <a:pt x="218" y="128"/>
                  </a:cubicBezTo>
                  <a:cubicBezTo>
                    <a:pt x="218" y="128"/>
                    <a:pt x="218" y="128"/>
                    <a:pt x="218" y="128"/>
                  </a:cubicBezTo>
                  <a:cubicBezTo>
                    <a:pt x="261" y="102"/>
                    <a:pt x="261" y="102"/>
                    <a:pt x="261" y="102"/>
                  </a:cubicBezTo>
                  <a:lnTo>
                    <a:pt x="241" y="185"/>
                  </a:lnTo>
                  <a:close/>
                  <a:moveTo>
                    <a:pt x="291" y="61"/>
                  </a:moveTo>
                  <a:cubicBezTo>
                    <a:pt x="287" y="58"/>
                    <a:pt x="280" y="58"/>
                    <a:pt x="276" y="60"/>
                  </a:cubicBezTo>
                  <a:cubicBezTo>
                    <a:pt x="215" y="97"/>
                    <a:pt x="215" y="97"/>
                    <a:pt x="215" y="97"/>
                  </a:cubicBezTo>
                  <a:cubicBezTo>
                    <a:pt x="179" y="36"/>
                    <a:pt x="179" y="36"/>
                    <a:pt x="179" y="36"/>
                  </a:cubicBezTo>
                  <a:cubicBezTo>
                    <a:pt x="177" y="33"/>
                    <a:pt x="174" y="31"/>
                    <a:pt x="170" y="30"/>
                  </a:cubicBezTo>
                  <a:cubicBezTo>
                    <a:pt x="166" y="29"/>
                    <a:pt x="163" y="30"/>
                    <a:pt x="160" y="32"/>
                  </a:cubicBezTo>
                  <a:cubicBezTo>
                    <a:pt x="99" y="68"/>
                    <a:pt x="99" y="68"/>
                    <a:pt x="99" y="68"/>
                  </a:cubicBezTo>
                  <a:cubicBezTo>
                    <a:pt x="62" y="8"/>
                    <a:pt x="62" y="8"/>
                    <a:pt x="62" y="8"/>
                  </a:cubicBezTo>
                  <a:cubicBezTo>
                    <a:pt x="60" y="3"/>
                    <a:pt x="54" y="0"/>
                    <a:pt x="48" y="1"/>
                  </a:cubicBezTo>
                  <a:cubicBezTo>
                    <a:pt x="43" y="2"/>
                    <a:pt x="38" y="6"/>
                    <a:pt x="37" y="11"/>
                  </a:cubicBezTo>
                  <a:cubicBezTo>
                    <a:pt x="8" y="128"/>
                    <a:pt x="8" y="128"/>
                    <a:pt x="8" y="128"/>
                  </a:cubicBezTo>
                  <a:cubicBezTo>
                    <a:pt x="0" y="162"/>
                    <a:pt x="5" y="198"/>
                    <a:pt x="23" y="229"/>
                  </a:cubicBezTo>
                  <a:cubicBezTo>
                    <a:pt x="42" y="259"/>
                    <a:pt x="71" y="281"/>
                    <a:pt x="106" y="289"/>
                  </a:cubicBezTo>
                  <a:cubicBezTo>
                    <a:pt x="116" y="292"/>
                    <a:pt x="127" y="293"/>
                    <a:pt x="138" y="293"/>
                  </a:cubicBezTo>
                  <a:cubicBezTo>
                    <a:pt x="199" y="293"/>
                    <a:pt x="253" y="252"/>
                    <a:pt x="268" y="192"/>
                  </a:cubicBezTo>
                  <a:cubicBezTo>
                    <a:pt x="296" y="76"/>
                    <a:pt x="296" y="76"/>
                    <a:pt x="296" y="76"/>
                  </a:cubicBezTo>
                  <a:cubicBezTo>
                    <a:pt x="298" y="70"/>
                    <a:pt x="296" y="65"/>
                    <a:pt x="291" y="61"/>
                  </a:cubicBezTo>
                </a:path>
              </a:pathLst>
            </a:custGeom>
            <a:solidFill>
              <a:srgbClr val="CB3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</p:grpSp>
    </p:spTree>
    <p:extLst>
      <p:ext uri="{BB962C8B-B14F-4D97-AF65-F5344CB8AC3E}">
        <p14:creationId xmlns:p14="http://schemas.microsoft.com/office/powerpoint/2010/main" val="2494310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ymbol zastępczy tytułu 1"/>
          <p:cNvSpPr txBox="1">
            <a:spLocks noGrp="1"/>
          </p:cNvSpPr>
          <p:nvPr>
            <p:ph type="title" hasCustomPrompt="1"/>
          </p:nvPr>
        </p:nvSpPr>
        <p:spPr>
          <a:xfrm>
            <a:off x="478586" y="2710718"/>
            <a:ext cx="11183146" cy="132218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>
            <a:lvl1pPr>
              <a:defRPr>
                <a:solidFill>
                  <a:srgbClr val="53565A"/>
                </a:solidFill>
              </a:defRPr>
            </a:lvl1pPr>
          </a:lstStyle>
          <a:p>
            <a:pPr lvl="0"/>
            <a:r>
              <a:rPr lang="pl-PL" dirty="0"/>
              <a:t>Kliknij, aby dodać tytuł</a:t>
            </a:r>
          </a:p>
        </p:txBody>
      </p:sp>
      <p:grpSp>
        <p:nvGrpSpPr>
          <p:cNvPr id="64" name="Group 17"/>
          <p:cNvGrpSpPr>
            <a:grpSpLocks noChangeAspect="1"/>
          </p:cNvGrpSpPr>
          <p:nvPr userDrawn="1"/>
        </p:nvGrpSpPr>
        <p:grpSpPr bwMode="auto">
          <a:xfrm>
            <a:off x="479653" y="454227"/>
            <a:ext cx="1803846" cy="689483"/>
            <a:chOff x="2149" y="1512"/>
            <a:chExt cx="3382" cy="1296"/>
          </a:xfrm>
        </p:grpSpPr>
        <p:sp>
          <p:nvSpPr>
            <p:cNvPr id="65" name="AutoShape 16"/>
            <p:cNvSpPr>
              <a:spLocks noChangeAspect="1" noChangeArrowheads="1" noTextEdit="1"/>
            </p:cNvSpPr>
            <p:nvPr/>
          </p:nvSpPr>
          <p:spPr bwMode="auto">
            <a:xfrm>
              <a:off x="2149" y="1512"/>
              <a:ext cx="3382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66" name="Freeform 18"/>
            <p:cNvSpPr>
              <a:spLocks noEditPoints="1"/>
            </p:cNvSpPr>
            <p:nvPr/>
          </p:nvSpPr>
          <p:spPr bwMode="auto">
            <a:xfrm>
              <a:off x="2958" y="1820"/>
              <a:ext cx="139" cy="211"/>
            </a:xfrm>
            <a:custGeom>
              <a:avLst/>
              <a:gdLst>
                <a:gd name="T0" fmla="*/ 38 w 72"/>
                <a:gd name="T1" fmla="*/ 54 h 109"/>
                <a:gd name="T2" fmla="*/ 56 w 72"/>
                <a:gd name="T3" fmla="*/ 34 h 109"/>
                <a:gd name="T4" fmla="*/ 38 w 72"/>
                <a:gd name="T5" fmla="*/ 13 h 109"/>
                <a:gd name="T6" fmla="*/ 16 w 72"/>
                <a:gd name="T7" fmla="*/ 13 h 109"/>
                <a:gd name="T8" fmla="*/ 16 w 72"/>
                <a:gd name="T9" fmla="*/ 54 h 109"/>
                <a:gd name="T10" fmla="*/ 38 w 72"/>
                <a:gd name="T11" fmla="*/ 54 h 109"/>
                <a:gd name="T12" fmla="*/ 16 w 72"/>
                <a:gd name="T13" fmla="*/ 108 h 109"/>
                <a:gd name="T14" fmla="*/ 8 w 72"/>
                <a:gd name="T15" fmla="*/ 109 h 109"/>
                <a:gd name="T16" fmla="*/ 0 w 72"/>
                <a:gd name="T17" fmla="*/ 108 h 109"/>
                <a:gd name="T18" fmla="*/ 0 w 72"/>
                <a:gd name="T19" fmla="*/ 0 h 109"/>
                <a:gd name="T20" fmla="*/ 40 w 72"/>
                <a:gd name="T21" fmla="*/ 0 h 109"/>
                <a:gd name="T22" fmla="*/ 72 w 72"/>
                <a:gd name="T23" fmla="*/ 34 h 109"/>
                <a:gd name="T24" fmla="*/ 40 w 72"/>
                <a:gd name="T25" fmla="*/ 67 h 109"/>
                <a:gd name="T26" fmla="*/ 16 w 72"/>
                <a:gd name="T27" fmla="*/ 67 h 109"/>
                <a:gd name="T28" fmla="*/ 16 w 72"/>
                <a:gd name="T29" fmla="*/ 108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2" h="109">
                  <a:moveTo>
                    <a:pt x="38" y="54"/>
                  </a:moveTo>
                  <a:cubicBezTo>
                    <a:pt x="50" y="54"/>
                    <a:pt x="56" y="46"/>
                    <a:pt x="56" y="34"/>
                  </a:cubicBezTo>
                  <a:cubicBezTo>
                    <a:pt x="56" y="21"/>
                    <a:pt x="50" y="13"/>
                    <a:pt x="38" y="13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6" y="54"/>
                    <a:pt x="16" y="54"/>
                    <a:pt x="16" y="54"/>
                  </a:cubicBezTo>
                  <a:lnTo>
                    <a:pt x="38" y="54"/>
                  </a:lnTo>
                  <a:close/>
                  <a:moveTo>
                    <a:pt x="16" y="108"/>
                  </a:moveTo>
                  <a:cubicBezTo>
                    <a:pt x="16" y="108"/>
                    <a:pt x="13" y="109"/>
                    <a:pt x="8" y="109"/>
                  </a:cubicBezTo>
                  <a:cubicBezTo>
                    <a:pt x="3" y="109"/>
                    <a:pt x="0" y="108"/>
                    <a:pt x="0" y="10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60" y="0"/>
                    <a:pt x="72" y="14"/>
                    <a:pt x="72" y="34"/>
                  </a:cubicBezTo>
                  <a:cubicBezTo>
                    <a:pt x="72" y="53"/>
                    <a:pt x="60" y="67"/>
                    <a:pt x="40" y="67"/>
                  </a:cubicBezTo>
                  <a:cubicBezTo>
                    <a:pt x="16" y="67"/>
                    <a:pt x="16" y="67"/>
                    <a:pt x="16" y="67"/>
                  </a:cubicBezTo>
                  <a:lnTo>
                    <a:pt x="16" y="108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67" name="Freeform 19"/>
            <p:cNvSpPr>
              <a:spLocks noEditPoints="1"/>
            </p:cNvSpPr>
            <p:nvPr/>
          </p:nvSpPr>
          <p:spPr bwMode="auto">
            <a:xfrm>
              <a:off x="3116" y="1874"/>
              <a:ext cx="120" cy="161"/>
            </a:xfrm>
            <a:custGeom>
              <a:avLst/>
              <a:gdLst>
                <a:gd name="T0" fmla="*/ 31 w 62"/>
                <a:gd name="T1" fmla="*/ 44 h 83"/>
                <a:gd name="T2" fmla="*/ 16 w 62"/>
                <a:gd name="T3" fmla="*/ 57 h 83"/>
                <a:gd name="T4" fmla="*/ 29 w 62"/>
                <a:gd name="T5" fmla="*/ 71 h 83"/>
                <a:gd name="T6" fmla="*/ 46 w 62"/>
                <a:gd name="T7" fmla="*/ 50 h 83"/>
                <a:gd name="T8" fmla="*/ 46 w 62"/>
                <a:gd name="T9" fmla="*/ 45 h 83"/>
                <a:gd name="T10" fmla="*/ 31 w 62"/>
                <a:gd name="T11" fmla="*/ 44 h 83"/>
                <a:gd name="T12" fmla="*/ 33 w 62"/>
                <a:gd name="T13" fmla="*/ 0 h 83"/>
                <a:gd name="T14" fmla="*/ 62 w 62"/>
                <a:gd name="T15" fmla="*/ 29 h 83"/>
                <a:gd name="T16" fmla="*/ 62 w 62"/>
                <a:gd name="T17" fmla="*/ 80 h 83"/>
                <a:gd name="T18" fmla="*/ 56 w 62"/>
                <a:gd name="T19" fmla="*/ 81 h 83"/>
                <a:gd name="T20" fmla="*/ 50 w 62"/>
                <a:gd name="T21" fmla="*/ 80 h 83"/>
                <a:gd name="T22" fmla="*/ 47 w 62"/>
                <a:gd name="T23" fmla="*/ 70 h 83"/>
                <a:gd name="T24" fmla="*/ 24 w 62"/>
                <a:gd name="T25" fmla="*/ 83 h 83"/>
                <a:gd name="T26" fmla="*/ 0 w 62"/>
                <a:gd name="T27" fmla="*/ 57 h 83"/>
                <a:gd name="T28" fmla="*/ 29 w 62"/>
                <a:gd name="T29" fmla="*/ 34 h 83"/>
                <a:gd name="T30" fmla="*/ 46 w 62"/>
                <a:gd name="T31" fmla="*/ 35 h 83"/>
                <a:gd name="T32" fmla="*/ 46 w 62"/>
                <a:gd name="T33" fmla="*/ 29 h 83"/>
                <a:gd name="T34" fmla="*/ 31 w 62"/>
                <a:gd name="T35" fmla="*/ 13 h 83"/>
                <a:gd name="T36" fmla="*/ 11 w 62"/>
                <a:gd name="T37" fmla="*/ 17 h 83"/>
                <a:gd name="T38" fmla="*/ 7 w 62"/>
                <a:gd name="T39" fmla="*/ 12 h 83"/>
                <a:gd name="T40" fmla="*/ 6 w 62"/>
                <a:gd name="T41" fmla="*/ 6 h 83"/>
                <a:gd name="T42" fmla="*/ 33 w 62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2" h="83">
                  <a:moveTo>
                    <a:pt x="31" y="44"/>
                  </a:moveTo>
                  <a:cubicBezTo>
                    <a:pt x="21" y="44"/>
                    <a:pt x="16" y="48"/>
                    <a:pt x="16" y="57"/>
                  </a:cubicBezTo>
                  <a:cubicBezTo>
                    <a:pt x="16" y="67"/>
                    <a:pt x="21" y="71"/>
                    <a:pt x="29" y="71"/>
                  </a:cubicBezTo>
                  <a:cubicBezTo>
                    <a:pt x="41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7" y="44"/>
                    <a:pt x="31" y="44"/>
                  </a:cubicBezTo>
                  <a:moveTo>
                    <a:pt x="33" y="0"/>
                  </a:moveTo>
                  <a:cubicBezTo>
                    <a:pt x="55" y="0"/>
                    <a:pt x="62" y="10"/>
                    <a:pt x="62" y="29"/>
                  </a:cubicBezTo>
                  <a:cubicBezTo>
                    <a:pt x="62" y="80"/>
                    <a:pt x="62" y="80"/>
                    <a:pt x="62" y="80"/>
                  </a:cubicBezTo>
                  <a:cubicBezTo>
                    <a:pt x="62" y="80"/>
                    <a:pt x="60" y="81"/>
                    <a:pt x="56" y="81"/>
                  </a:cubicBezTo>
                  <a:cubicBezTo>
                    <a:pt x="52" y="81"/>
                    <a:pt x="50" y="80"/>
                    <a:pt x="50" y="80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3" y="78"/>
                    <a:pt x="35" y="83"/>
                    <a:pt x="24" y="83"/>
                  </a:cubicBezTo>
                  <a:cubicBezTo>
                    <a:pt x="9" y="83"/>
                    <a:pt x="0" y="74"/>
                    <a:pt x="0" y="57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3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3" y="13"/>
                    <a:pt x="31" y="13"/>
                  </a:cubicBezTo>
                  <a:cubicBezTo>
                    <a:pt x="20" y="13"/>
                    <a:pt x="11" y="17"/>
                    <a:pt x="11" y="17"/>
                  </a:cubicBezTo>
                  <a:cubicBezTo>
                    <a:pt x="11" y="16"/>
                    <a:pt x="9" y="15"/>
                    <a:pt x="7" y="12"/>
                  </a:cubicBezTo>
                  <a:cubicBezTo>
                    <a:pt x="6" y="9"/>
                    <a:pt x="6" y="6"/>
                    <a:pt x="6" y="6"/>
                  </a:cubicBezTo>
                  <a:cubicBezTo>
                    <a:pt x="6" y="6"/>
                    <a:pt x="18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68" name="Freeform 20"/>
            <p:cNvSpPr>
              <a:spLocks noEditPoints="1"/>
            </p:cNvSpPr>
            <p:nvPr/>
          </p:nvSpPr>
          <p:spPr bwMode="auto">
            <a:xfrm>
              <a:off x="3276" y="1803"/>
              <a:ext cx="118" cy="228"/>
            </a:xfrm>
            <a:custGeom>
              <a:avLst/>
              <a:gdLst>
                <a:gd name="T0" fmla="*/ 26 w 61"/>
                <a:gd name="T1" fmla="*/ 27 h 118"/>
                <a:gd name="T2" fmla="*/ 17 w 61"/>
                <a:gd name="T3" fmla="*/ 22 h 118"/>
                <a:gd name="T4" fmla="*/ 32 w 61"/>
                <a:gd name="T5" fmla="*/ 1 h 118"/>
                <a:gd name="T6" fmla="*/ 45 w 61"/>
                <a:gd name="T7" fmla="*/ 7 h 118"/>
                <a:gd name="T8" fmla="*/ 26 w 61"/>
                <a:gd name="T9" fmla="*/ 27 h 118"/>
                <a:gd name="T10" fmla="*/ 61 w 61"/>
                <a:gd name="T11" fmla="*/ 117 h 118"/>
                <a:gd name="T12" fmla="*/ 54 w 61"/>
                <a:gd name="T13" fmla="*/ 118 h 118"/>
                <a:gd name="T14" fmla="*/ 46 w 61"/>
                <a:gd name="T15" fmla="*/ 117 h 118"/>
                <a:gd name="T16" fmla="*/ 46 w 61"/>
                <a:gd name="T17" fmla="*/ 63 h 118"/>
                <a:gd name="T18" fmla="*/ 32 w 61"/>
                <a:gd name="T19" fmla="*/ 49 h 118"/>
                <a:gd name="T20" fmla="*/ 15 w 61"/>
                <a:gd name="T21" fmla="*/ 59 h 118"/>
                <a:gd name="T22" fmla="*/ 15 w 61"/>
                <a:gd name="T23" fmla="*/ 117 h 118"/>
                <a:gd name="T24" fmla="*/ 8 w 61"/>
                <a:gd name="T25" fmla="*/ 118 h 118"/>
                <a:gd name="T26" fmla="*/ 0 w 61"/>
                <a:gd name="T27" fmla="*/ 117 h 118"/>
                <a:gd name="T28" fmla="*/ 0 w 61"/>
                <a:gd name="T29" fmla="*/ 40 h 118"/>
                <a:gd name="T30" fmla="*/ 8 w 61"/>
                <a:gd name="T31" fmla="*/ 39 h 118"/>
                <a:gd name="T32" fmla="*/ 15 w 61"/>
                <a:gd name="T33" fmla="*/ 40 h 118"/>
                <a:gd name="T34" fmla="*/ 15 w 61"/>
                <a:gd name="T35" fmla="*/ 47 h 118"/>
                <a:gd name="T36" fmla="*/ 38 w 61"/>
                <a:gd name="T37" fmla="*/ 37 h 118"/>
                <a:gd name="T38" fmla="*/ 61 w 61"/>
                <a:gd name="T39" fmla="*/ 60 h 118"/>
                <a:gd name="T40" fmla="*/ 61 w 61"/>
                <a:gd name="T41" fmla="*/ 117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1" h="118">
                  <a:moveTo>
                    <a:pt x="26" y="27"/>
                  </a:moveTo>
                  <a:cubicBezTo>
                    <a:pt x="22" y="26"/>
                    <a:pt x="19" y="25"/>
                    <a:pt x="17" y="22"/>
                  </a:cubicBezTo>
                  <a:cubicBezTo>
                    <a:pt x="32" y="1"/>
                    <a:pt x="32" y="1"/>
                    <a:pt x="32" y="1"/>
                  </a:cubicBezTo>
                  <a:cubicBezTo>
                    <a:pt x="36" y="0"/>
                    <a:pt x="42" y="3"/>
                    <a:pt x="45" y="7"/>
                  </a:cubicBezTo>
                  <a:lnTo>
                    <a:pt x="26" y="27"/>
                  </a:lnTo>
                  <a:close/>
                  <a:moveTo>
                    <a:pt x="61" y="117"/>
                  </a:moveTo>
                  <a:cubicBezTo>
                    <a:pt x="61" y="117"/>
                    <a:pt x="59" y="118"/>
                    <a:pt x="54" y="118"/>
                  </a:cubicBezTo>
                  <a:cubicBezTo>
                    <a:pt x="49" y="118"/>
                    <a:pt x="46" y="117"/>
                    <a:pt x="46" y="117"/>
                  </a:cubicBezTo>
                  <a:cubicBezTo>
                    <a:pt x="46" y="63"/>
                    <a:pt x="46" y="63"/>
                    <a:pt x="46" y="63"/>
                  </a:cubicBezTo>
                  <a:cubicBezTo>
                    <a:pt x="46" y="54"/>
                    <a:pt x="42" y="49"/>
                    <a:pt x="32" y="49"/>
                  </a:cubicBezTo>
                  <a:cubicBezTo>
                    <a:pt x="25" y="49"/>
                    <a:pt x="19" y="53"/>
                    <a:pt x="15" y="59"/>
                  </a:cubicBezTo>
                  <a:cubicBezTo>
                    <a:pt x="15" y="117"/>
                    <a:pt x="15" y="117"/>
                    <a:pt x="15" y="117"/>
                  </a:cubicBezTo>
                  <a:cubicBezTo>
                    <a:pt x="15" y="117"/>
                    <a:pt x="12" y="118"/>
                    <a:pt x="8" y="118"/>
                  </a:cubicBezTo>
                  <a:cubicBezTo>
                    <a:pt x="2" y="118"/>
                    <a:pt x="0" y="117"/>
                    <a:pt x="0" y="117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2" y="39"/>
                    <a:pt x="8" y="39"/>
                  </a:cubicBezTo>
                  <a:cubicBezTo>
                    <a:pt x="12" y="39"/>
                    <a:pt x="15" y="40"/>
                    <a:pt x="15" y="40"/>
                  </a:cubicBezTo>
                  <a:cubicBezTo>
                    <a:pt x="15" y="47"/>
                    <a:pt x="15" y="47"/>
                    <a:pt x="15" y="47"/>
                  </a:cubicBezTo>
                  <a:cubicBezTo>
                    <a:pt x="20" y="41"/>
                    <a:pt x="28" y="37"/>
                    <a:pt x="38" y="37"/>
                  </a:cubicBezTo>
                  <a:cubicBezTo>
                    <a:pt x="53" y="37"/>
                    <a:pt x="61" y="46"/>
                    <a:pt x="61" y="60"/>
                  </a:cubicBezTo>
                  <a:lnTo>
                    <a:pt x="61" y="11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69" name="Freeform 21"/>
            <p:cNvSpPr>
              <a:spLocks/>
            </p:cNvSpPr>
            <p:nvPr/>
          </p:nvSpPr>
          <p:spPr bwMode="auto">
            <a:xfrm>
              <a:off x="3429" y="1874"/>
              <a:ext cx="104" cy="161"/>
            </a:xfrm>
            <a:custGeom>
              <a:avLst/>
              <a:gdLst>
                <a:gd name="T0" fmla="*/ 29 w 54"/>
                <a:gd name="T1" fmla="*/ 0 h 83"/>
                <a:gd name="T2" fmla="*/ 50 w 54"/>
                <a:gd name="T3" fmla="*/ 4 h 83"/>
                <a:gd name="T4" fmla="*/ 46 w 54"/>
                <a:gd name="T5" fmla="*/ 15 h 83"/>
                <a:gd name="T6" fmla="*/ 30 w 54"/>
                <a:gd name="T7" fmla="*/ 13 h 83"/>
                <a:gd name="T8" fmla="*/ 15 w 54"/>
                <a:gd name="T9" fmla="*/ 23 h 83"/>
                <a:gd name="T10" fmla="*/ 34 w 54"/>
                <a:gd name="T11" fmla="*/ 36 h 83"/>
                <a:gd name="T12" fmla="*/ 54 w 54"/>
                <a:gd name="T13" fmla="*/ 58 h 83"/>
                <a:gd name="T14" fmla="*/ 25 w 54"/>
                <a:gd name="T15" fmla="*/ 83 h 83"/>
                <a:gd name="T16" fmla="*/ 0 w 54"/>
                <a:gd name="T17" fmla="*/ 77 h 83"/>
                <a:gd name="T18" fmla="*/ 4 w 54"/>
                <a:gd name="T19" fmla="*/ 66 h 83"/>
                <a:gd name="T20" fmla="*/ 25 w 54"/>
                <a:gd name="T21" fmla="*/ 70 h 83"/>
                <a:gd name="T22" fmla="*/ 39 w 54"/>
                <a:gd name="T23" fmla="*/ 59 h 83"/>
                <a:gd name="T24" fmla="*/ 22 w 54"/>
                <a:gd name="T25" fmla="*/ 46 h 83"/>
                <a:gd name="T26" fmla="*/ 0 w 54"/>
                <a:gd name="T27" fmla="*/ 24 h 83"/>
                <a:gd name="T28" fmla="*/ 29 w 54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83">
                  <a:moveTo>
                    <a:pt x="29" y="0"/>
                  </a:moveTo>
                  <a:cubicBezTo>
                    <a:pt x="44" y="0"/>
                    <a:pt x="50" y="4"/>
                    <a:pt x="50" y="4"/>
                  </a:cubicBezTo>
                  <a:cubicBezTo>
                    <a:pt x="50" y="8"/>
                    <a:pt x="49" y="13"/>
                    <a:pt x="46" y="15"/>
                  </a:cubicBezTo>
                  <a:cubicBezTo>
                    <a:pt x="46" y="15"/>
                    <a:pt x="39" y="13"/>
                    <a:pt x="30" y="13"/>
                  </a:cubicBezTo>
                  <a:cubicBezTo>
                    <a:pt x="20" y="13"/>
                    <a:pt x="15" y="16"/>
                    <a:pt x="15" y="23"/>
                  </a:cubicBezTo>
                  <a:cubicBezTo>
                    <a:pt x="15" y="31"/>
                    <a:pt x="24" y="33"/>
                    <a:pt x="34" y="36"/>
                  </a:cubicBezTo>
                  <a:cubicBezTo>
                    <a:pt x="44" y="39"/>
                    <a:pt x="54" y="44"/>
                    <a:pt x="54" y="58"/>
                  </a:cubicBezTo>
                  <a:cubicBezTo>
                    <a:pt x="54" y="74"/>
                    <a:pt x="44" y="83"/>
                    <a:pt x="25" y="83"/>
                  </a:cubicBezTo>
                  <a:cubicBezTo>
                    <a:pt x="9" y="83"/>
                    <a:pt x="0" y="77"/>
                    <a:pt x="0" y="77"/>
                  </a:cubicBezTo>
                  <a:cubicBezTo>
                    <a:pt x="0" y="73"/>
                    <a:pt x="1" y="69"/>
                    <a:pt x="4" y="66"/>
                  </a:cubicBezTo>
                  <a:cubicBezTo>
                    <a:pt x="4" y="66"/>
                    <a:pt x="14" y="70"/>
                    <a:pt x="25" y="70"/>
                  </a:cubicBezTo>
                  <a:cubicBezTo>
                    <a:pt x="34" y="70"/>
                    <a:pt x="39" y="66"/>
                    <a:pt x="39" y="59"/>
                  </a:cubicBezTo>
                  <a:cubicBezTo>
                    <a:pt x="39" y="51"/>
                    <a:pt x="31" y="49"/>
                    <a:pt x="22" y="46"/>
                  </a:cubicBezTo>
                  <a:cubicBezTo>
                    <a:pt x="12" y="43"/>
                    <a:pt x="0" y="39"/>
                    <a:pt x="0" y="24"/>
                  </a:cubicBezTo>
                  <a:cubicBezTo>
                    <a:pt x="0" y="10"/>
                    <a:pt x="10" y="0"/>
                    <a:pt x="29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70" name="Freeform 22"/>
            <p:cNvSpPr>
              <a:spLocks/>
            </p:cNvSpPr>
            <p:nvPr/>
          </p:nvSpPr>
          <p:spPr bwMode="auto">
            <a:xfrm>
              <a:off x="3552" y="1843"/>
              <a:ext cx="97" cy="192"/>
            </a:xfrm>
            <a:custGeom>
              <a:avLst/>
              <a:gdLst>
                <a:gd name="T0" fmla="*/ 27 w 50"/>
                <a:gd name="T1" fmla="*/ 69 h 99"/>
                <a:gd name="T2" fmla="*/ 42 w 50"/>
                <a:gd name="T3" fmla="*/ 86 h 99"/>
                <a:gd name="T4" fmla="*/ 49 w 50"/>
                <a:gd name="T5" fmla="*/ 86 h 99"/>
                <a:gd name="T6" fmla="*/ 50 w 50"/>
                <a:gd name="T7" fmla="*/ 92 h 99"/>
                <a:gd name="T8" fmla="*/ 49 w 50"/>
                <a:gd name="T9" fmla="*/ 97 h 99"/>
                <a:gd name="T10" fmla="*/ 38 w 50"/>
                <a:gd name="T11" fmla="*/ 99 h 99"/>
                <a:gd name="T12" fmla="*/ 12 w 50"/>
                <a:gd name="T13" fmla="*/ 69 h 99"/>
                <a:gd name="T14" fmla="*/ 12 w 50"/>
                <a:gd name="T15" fmla="*/ 29 h 99"/>
                <a:gd name="T16" fmla="*/ 1 w 50"/>
                <a:gd name="T17" fmla="*/ 29 h 99"/>
                <a:gd name="T18" fmla="*/ 0 w 50"/>
                <a:gd name="T19" fmla="*/ 23 h 99"/>
                <a:gd name="T20" fmla="*/ 1 w 50"/>
                <a:gd name="T21" fmla="*/ 18 h 99"/>
                <a:gd name="T22" fmla="*/ 12 w 50"/>
                <a:gd name="T23" fmla="*/ 18 h 99"/>
                <a:gd name="T24" fmla="*/ 12 w 50"/>
                <a:gd name="T25" fmla="*/ 4 h 99"/>
                <a:gd name="T26" fmla="*/ 27 w 50"/>
                <a:gd name="T27" fmla="*/ 1 h 99"/>
                <a:gd name="T28" fmla="*/ 27 w 50"/>
                <a:gd name="T29" fmla="*/ 18 h 99"/>
                <a:gd name="T30" fmla="*/ 47 w 50"/>
                <a:gd name="T31" fmla="*/ 18 h 99"/>
                <a:gd name="T32" fmla="*/ 48 w 50"/>
                <a:gd name="T33" fmla="*/ 23 h 99"/>
                <a:gd name="T34" fmla="*/ 47 w 50"/>
                <a:gd name="T35" fmla="*/ 29 h 99"/>
                <a:gd name="T36" fmla="*/ 27 w 50"/>
                <a:gd name="T37" fmla="*/ 29 h 99"/>
                <a:gd name="T38" fmla="*/ 27 w 50"/>
                <a:gd name="T39" fmla="*/ 69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0" h="99">
                  <a:moveTo>
                    <a:pt x="27" y="69"/>
                  </a:moveTo>
                  <a:cubicBezTo>
                    <a:pt x="27" y="82"/>
                    <a:pt x="32" y="86"/>
                    <a:pt x="42" y="86"/>
                  </a:cubicBezTo>
                  <a:cubicBezTo>
                    <a:pt x="45" y="86"/>
                    <a:pt x="49" y="86"/>
                    <a:pt x="49" y="86"/>
                  </a:cubicBezTo>
                  <a:cubicBezTo>
                    <a:pt x="49" y="86"/>
                    <a:pt x="50" y="88"/>
                    <a:pt x="50" y="92"/>
                  </a:cubicBezTo>
                  <a:cubicBezTo>
                    <a:pt x="50" y="95"/>
                    <a:pt x="49" y="97"/>
                    <a:pt x="49" y="97"/>
                  </a:cubicBezTo>
                  <a:cubicBezTo>
                    <a:pt x="46" y="98"/>
                    <a:pt x="42" y="99"/>
                    <a:pt x="38" y="99"/>
                  </a:cubicBezTo>
                  <a:cubicBezTo>
                    <a:pt x="20" y="99"/>
                    <a:pt x="12" y="88"/>
                    <a:pt x="12" y="69"/>
                  </a:cubicBezTo>
                  <a:cubicBezTo>
                    <a:pt x="12" y="29"/>
                    <a:pt x="12" y="29"/>
                    <a:pt x="12" y="29"/>
                  </a:cubicBezTo>
                  <a:cubicBezTo>
                    <a:pt x="1" y="29"/>
                    <a:pt x="1" y="29"/>
                    <a:pt x="1" y="29"/>
                  </a:cubicBezTo>
                  <a:cubicBezTo>
                    <a:pt x="1" y="29"/>
                    <a:pt x="0" y="27"/>
                    <a:pt x="0" y="23"/>
                  </a:cubicBezTo>
                  <a:cubicBezTo>
                    <a:pt x="0" y="20"/>
                    <a:pt x="1" y="18"/>
                    <a:pt x="1" y="18"/>
                  </a:cubicBezTo>
                  <a:cubicBezTo>
                    <a:pt x="12" y="18"/>
                    <a:pt x="12" y="18"/>
                    <a:pt x="12" y="18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6" y="2"/>
                    <a:pt x="22" y="0"/>
                    <a:pt x="27" y="1"/>
                  </a:cubicBezTo>
                  <a:cubicBezTo>
                    <a:pt x="27" y="18"/>
                    <a:pt x="27" y="18"/>
                    <a:pt x="27" y="18"/>
                  </a:cubicBezTo>
                  <a:cubicBezTo>
                    <a:pt x="47" y="18"/>
                    <a:pt x="47" y="18"/>
                    <a:pt x="47" y="18"/>
                  </a:cubicBezTo>
                  <a:cubicBezTo>
                    <a:pt x="47" y="18"/>
                    <a:pt x="48" y="20"/>
                    <a:pt x="48" y="23"/>
                  </a:cubicBezTo>
                  <a:cubicBezTo>
                    <a:pt x="48" y="27"/>
                    <a:pt x="47" y="29"/>
                    <a:pt x="47" y="29"/>
                  </a:cubicBezTo>
                  <a:cubicBezTo>
                    <a:pt x="27" y="29"/>
                    <a:pt x="27" y="29"/>
                    <a:pt x="27" y="29"/>
                  </a:cubicBezTo>
                  <a:lnTo>
                    <a:pt x="27" y="69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71" name="Freeform 23"/>
            <p:cNvSpPr>
              <a:spLocks/>
            </p:cNvSpPr>
            <p:nvPr/>
          </p:nvSpPr>
          <p:spPr bwMode="auto">
            <a:xfrm>
              <a:off x="3662" y="1878"/>
              <a:ext cx="219" cy="153"/>
            </a:xfrm>
            <a:custGeom>
              <a:avLst/>
              <a:gdLst>
                <a:gd name="T0" fmla="*/ 61 w 113"/>
                <a:gd name="T1" fmla="*/ 37 h 79"/>
                <a:gd name="T2" fmla="*/ 57 w 113"/>
                <a:gd name="T3" fmla="*/ 15 h 79"/>
                <a:gd name="T4" fmla="*/ 56 w 113"/>
                <a:gd name="T5" fmla="*/ 15 h 79"/>
                <a:gd name="T6" fmla="*/ 52 w 113"/>
                <a:gd name="T7" fmla="*/ 37 h 79"/>
                <a:gd name="T8" fmla="*/ 40 w 113"/>
                <a:gd name="T9" fmla="*/ 78 h 79"/>
                <a:gd name="T10" fmla="*/ 32 w 113"/>
                <a:gd name="T11" fmla="*/ 79 h 79"/>
                <a:gd name="T12" fmla="*/ 23 w 113"/>
                <a:gd name="T13" fmla="*/ 78 h 79"/>
                <a:gd name="T14" fmla="*/ 0 w 113"/>
                <a:gd name="T15" fmla="*/ 1 h 79"/>
                <a:gd name="T16" fmla="*/ 8 w 113"/>
                <a:gd name="T17" fmla="*/ 0 h 79"/>
                <a:gd name="T18" fmla="*/ 14 w 113"/>
                <a:gd name="T19" fmla="*/ 1 h 79"/>
                <a:gd name="T20" fmla="*/ 28 w 113"/>
                <a:gd name="T21" fmla="*/ 49 h 79"/>
                <a:gd name="T22" fmla="*/ 32 w 113"/>
                <a:gd name="T23" fmla="*/ 64 h 79"/>
                <a:gd name="T24" fmla="*/ 32 w 113"/>
                <a:gd name="T25" fmla="*/ 64 h 79"/>
                <a:gd name="T26" fmla="*/ 35 w 113"/>
                <a:gd name="T27" fmla="*/ 49 h 79"/>
                <a:gd name="T28" fmla="*/ 49 w 113"/>
                <a:gd name="T29" fmla="*/ 1 h 79"/>
                <a:gd name="T30" fmla="*/ 57 w 113"/>
                <a:gd name="T31" fmla="*/ 0 h 79"/>
                <a:gd name="T32" fmla="*/ 65 w 113"/>
                <a:gd name="T33" fmla="*/ 1 h 79"/>
                <a:gd name="T34" fmla="*/ 78 w 113"/>
                <a:gd name="T35" fmla="*/ 49 h 79"/>
                <a:gd name="T36" fmla="*/ 81 w 113"/>
                <a:gd name="T37" fmla="*/ 64 h 79"/>
                <a:gd name="T38" fmla="*/ 82 w 113"/>
                <a:gd name="T39" fmla="*/ 64 h 79"/>
                <a:gd name="T40" fmla="*/ 86 w 113"/>
                <a:gd name="T41" fmla="*/ 49 h 79"/>
                <a:gd name="T42" fmla="*/ 100 w 113"/>
                <a:gd name="T43" fmla="*/ 1 h 79"/>
                <a:gd name="T44" fmla="*/ 106 w 113"/>
                <a:gd name="T45" fmla="*/ 0 h 79"/>
                <a:gd name="T46" fmla="*/ 113 w 113"/>
                <a:gd name="T47" fmla="*/ 1 h 79"/>
                <a:gd name="T48" fmla="*/ 90 w 113"/>
                <a:gd name="T49" fmla="*/ 78 h 79"/>
                <a:gd name="T50" fmla="*/ 81 w 113"/>
                <a:gd name="T51" fmla="*/ 79 h 79"/>
                <a:gd name="T52" fmla="*/ 73 w 113"/>
                <a:gd name="T53" fmla="*/ 78 h 79"/>
                <a:gd name="T54" fmla="*/ 61 w 113"/>
                <a:gd name="T55" fmla="*/ 3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3" h="79">
                  <a:moveTo>
                    <a:pt x="61" y="37"/>
                  </a:moveTo>
                  <a:cubicBezTo>
                    <a:pt x="58" y="27"/>
                    <a:pt x="57" y="20"/>
                    <a:pt x="57" y="15"/>
                  </a:cubicBezTo>
                  <a:cubicBezTo>
                    <a:pt x="56" y="15"/>
                    <a:pt x="56" y="15"/>
                    <a:pt x="56" y="15"/>
                  </a:cubicBezTo>
                  <a:cubicBezTo>
                    <a:pt x="56" y="20"/>
                    <a:pt x="55" y="27"/>
                    <a:pt x="52" y="37"/>
                  </a:cubicBezTo>
                  <a:cubicBezTo>
                    <a:pt x="40" y="78"/>
                    <a:pt x="40" y="78"/>
                    <a:pt x="40" y="78"/>
                  </a:cubicBezTo>
                  <a:cubicBezTo>
                    <a:pt x="38" y="79"/>
                    <a:pt x="35" y="79"/>
                    <a:pt x="32" y="79"/>
                  </a:cubicBezTo>
                  <a:cubicBezTo>
                    <a:pt x="28" y="79"/>
                    <a:pt x="25" y="79"/>
                    <a:pt x="23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4" y="1"/>
                    <a:pt x="14" y="1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30" y="55"/>
                    <a:pt x="31" y="61"/>
                    <a:pt x="32" y="6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33" y="60"/>
                    <a:pt x="33" y="56"/>
                    <a:pt x="35" y="49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53" y="0"/>
                    <a:pt x="57" y="0"/>
                  </a:cubicBezTo>
                  <a:cubicBezTo>
                    <a:pt x="62" y="0"/>
                    <a:pt x="65" y="1"/>
                    <a:pt x="65" y="1"/>
                  </a:cubicBezTo>
                  <a:cubicBezTo>
                    <a:pt x="78" y="49"/>
                    <a:pt x="78" y="49"/>
                    <a:pt x="78" y="49"/>
                  </a:cubicBezTo>
                  <a:cubicBezTo>
                    <a:pt x="80" y="55"/>
                    <a:pt x="81" y="61"/>
                    <a:pt x="81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2" y="61"/>
                    <a:pt x="83" y="56"/>
                    <a:pt x="86" y="49"/>
                  </a:cubicBezTo>
                  <a:cubicBezTo>
                    <a:pt x="100" y="1"/>
                    <a:pt x="100" y="1"/>
                    <a:pt x="100" y="1"/>
                  </a:cubicBezTo>
                  <a:cubicBezTo>
                    <a:pt x="100" y="1"/>
                    <a:pt x="102" y="0"/>
                    <a:pt x="106" y="0"/>
                  </a:cubicBezTo>
                  <a:cubicBezTo>
                    <a:pt x="111" y="0"/>
                    <a:pt x="113" y="1"/>
                    <a:pt x="113" y="1"/>
                  </a:cubicBezTo>
                  <a:cubicBezTo>
                    <a:pt x="90" y="78"/>
                    <a:pt x="90" y="78"/>
                    <a:pt x="90" y="78"/>
                  </a:cubicBezTo>
                  <a:cubicBezTo>
                    <a:pt x="87" y="79"/>
                    <a:pt x="85" y="79"/>
                    <a:pt x="81" y="79"/>
                  </a:cubicBezTo>
                  <a:cubicBezTo>
                    <a:pt x="78" y="79"/>
                    <a:pt x="76" y="79"/>
                    <a:pt x="73" y="78"/>
                  </a:cubicBezTo>
                  <a:lnTo>
                    <a:pt x="61" y="3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72" name="Freeform 24"/>
            <p:cNvSpPr>
              <a:spLocks noEditPoints="1"/>
            </p:cNvSpPr>
            <p:nvPr/>
          </p:nvSpPr>
          <p:spPr bwMode="auto">
            <a:xfrm>
              <a:off x="3900" y="1874"/>
              <a:ext cx="129" cy="161"/>
            </a:xfrm>
            <a:custGeom>
              <a:avLst/>
              <a:gdLst>
                <a:gd name="T0" fmla="*/ 33 w 67"/>
                <a:gd name="T1" fmla="*/ 12 h 83"/>
                <a:gd name="T2" fmla="*/ 15 w 67"/>
                <a:gd name="T3" fmla="*/ 41 h 83"/>
                <a:gd name="T4" fmla="*/ 33 w 67"/>
                <a:gd name="T5" fmla="*/ 71 h 83"/>
                <a:gd name="T6" fmla="*/ 51 w 67"/>
                <a:gd name="T7" fmla="*/ 41 h 83"/>
                <a:gd name="T8" fmla="*/ 33 w 67"/>
                <a:gd name="T9" fmla="*/ 12 h 83"/>
                <a:gd name="T10" fmla="*/ 33 w 67"/>
                <a:gd name="T11" fmla="*/ 0 h 83"/>
                <a:gd name="T12" fmla="*/ 67 w 67"/>
                <a:gd name="T13" fmla="*/ 41 h 83"/>
                <a:gd name="T14" fmla="*/ 33 w 67"/>
                <a:gd name="T15" fmla="*/ 83 h 83"/>
                <a:gd name="T16" fmla="*/ 0 w 67"/>
                <a:gd name="T17" fmla="*/ 41 h 83"/>
                <a:gd name="T18" fmla="*/ 33 w 67"/>
                <a:gd name="T1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83">
                  <a:moveTo>
                    <a:pt x="33" y="12"/>
                  </a:moveTo>
                  <a:cubicBezTo>
                    <a:pt x="22" y="12"/>
                    <a:pt x="15" y="18"/>
                    <a:pt x="15" y="41"/>
                  </a:cubicBezTo>
                  <a:cubicBezTo>
                    <a:pt x="15" y="65"/>
                    <a:pt x="22" y="71"/>
                    <a:pt x="33" y="71"/>
                  </a:cubicBezTo>
                  <a:cubicBezTo>
                    <a:pt x="44" y="71"/>
                    <a:pt x="51" y="65"/>
                    <a:pt x="51" y="41"/>
                  </a:cubicBezTo>
                  <a:cubicBezTo>
                    <a:pt x="51" y="18"/>
                    <a:pt x="44" y="12"/>
                    <a:pt x="33" y="12"/>
                  </a:cubicBezTo>
                  <a:moveTo>
                    <a:pt x="33" y="0"/>
                  </a:moveTo>
                  <a:cubicBezTo>
                    <a:pt x="54" y="0"/>
                    <a:pt x="67" y="12"/>
                    <a:pt x="67" y="41"/>
                  </a:cubicBezTo>
                  <a:cubicBezTo>
                    <a:pt x="67" y="71"/>
                    <a:pt x="54" y="83"/>
                    <a:pt x="33" y="83"/>
                  </a:cubicBezTo>
                  <a:cubicBezTo>
                    <a:pt x="13" y="83"/>
                    <a:pt x="0" y="71"/>
                    <a:pt x="0" y="41"/>
                  </a:cubicBezTo>
                  <a:cubicBezTo>
                    <a:pt x="0" y="12"/>
                    <a:pt x="13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73" name="Freeform 25"/>
            <p:cNvSpPr>
              <a:spLocks/>
            </p:cNvSpPr>
            <p:nvPr/>
          </p:nvSpPr>
          <p:spPr bwMode="auto">
            <a:xfrm>
              <a:off x="4049" y="1878"/>
              <a:ext cx="218" cy="153"/>
            </a:xfrm>
            <a:custGeom>
              <a:avLst/>
              <a:gdLst>
                <a:gd name="T0" fmla="*/ 61 w 113"/>
                <a:gd name="T1" fmla="*/ 37 h 79"/>
                <a:gd name="T2" fmla="*/ 57 w 113"/>
                <a:gd name="T3" fmla="*/ 15 h 79"/>
                <a:gd name="T4" fmla="*/ 56 w 113"/>
                <a:gd name="T5" fmla="*/ 15 h 79"/>
                <a:gd name="T6" fmla="*/ 52 w 113"/>
                <a:gd name="T7" fmla="*/ 37 h 79"/>
                <a:gd name="T8" fmla="*/ 40 w 113"/>
                <a:gd name="T9" fmla="*/ 78 h 79"/>
                <a:gd name="T10" fmla="*/ 31 w 113"/>
                <a:gd name="T11" fmla="*/ 79 h 79"/>
                <a:gd name="T12" fmla="*/ 23 w 113"/>
                <a:gd name="T13" fmla="*/ 78 h 79"/>
                <a:gd name="T14" fmla="*/ 0 w 113"/>
                <a:gd name="T15" fmla="*/ 1 h 79"/>
                <a:gd name="T16" fmla="*/ 7 w 113"/>
                <a:gd name="T17" fmla="*/ 0 h 79"/>
                <a:gd name="T18" fmla="*/ 14 w 113"/>
                <a:gd name="T19" fmla="*/ 1 h 79"/>
                <a:gd name="T20" fmla="*/ 28 w 113"/>
                <a:gd name="T21" fmla="*/ 49 h 79"/>
                <a:gd name="T22" fmla="*/ 31 w 113"/>
                <a:gd name="T23" fmla="*/ 64 h 79"/>
                <a:gd name="T24" fmla="*/ 32 w 113"/>
                <a:gd name="T25" fmla="*/ 64 h 79"/>
                <a:gd name="T26" fmla="*/ 35 w 113"/>
                <a:gd name="T27" fmla="*/ 49 h 79"/>
                <a:gd name="T28" fmla="*/ 49 w 113"/>
                <a:gd name="T29" fmla="*/ 1 h 79"/>
                <a:gd name="T30" fmla="*/ 57 w 113"/>
                <a:gd name="T31" fmla="*/ 0 h 79"/>
                <a:gd name="T32" fmla="*/ 65 w 113"/>
                <a:gd name="T33" fmla="*/ 1 h 79"/>
                <a:gd name="T34" fmla="*/ 78 w 113"/>
                <a:gd name="T35" fmla="*/ 49 h 79"/>
                <a:gd name="T36" fmla="*/ 81 w 113"/>
                <a:gd name="T37" fmla="*/ 64 h 79"/>
                <a:gd name="T38" fmla="*/ 81 w 113"/>
                <a:gd name="T39" fmla="*/ 64 h 79"/>
                <a:gd name="T40" fmla="*/ 85 w 113"/>
                <a:gd name="T41" fmla="*/ 49 h 79"/>
                <a:gd name="T42" fmla="*/ 99 w 113"/>
                <a:gd name="T43" fmla="*/ 1 h 79"/>
                <a:gd name="T44" fmla="*/ 106 w 113"/>
                <a:gd name="T45" fmla="*/ 0 h 79"/>
                <a:gd name="T46" fmla="*/ 113 w 113"/>
                <a:gd name="T47" fmla="*/ 1 h 79"/>
                <a:gd name="T48" fmla="*/ 90 w 113"/>
                <a:gd name="T49" fmla="*/ 78 h 79"/>
                <a:gd name="T50" fmla="*/ 81 w 113"/>
                <a:gd name="T51" fmla="*/ 79 h 79"/>
                <a:gd name="T52" fmla="*/ 72 w 113"/>
                <a:gd name="T53" fmla="*/ 78 h 79"/>
                <a:gd name="T54" fmla="*/ 61 w 113"/>
                <a:gd name="T55" fmla="*/ 3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3" h="79">
                  <a:moveTo>
                    <a:pt x="61" y="37"/>
                  </a:moveTo>
                  <a:cubicBezTo>
                    <a:pt x="58" y="27"/>
                    <a:pt x="57" y="20"/>
                    <a:pt x="57" y="15"/>
                  </a:cubicBezTo>
                  <a:cubicBezTo>
                    <a:pt x="56" y="15"/>
                    <a:pt x="56" y="15"/>
                    <a:pt x="56" y="15"/>
                  </a:cubicBezTo>
                  <a:cubicBezTo>
                    <a:pt x="56" y="20"/>
                    <a:pt x="55" y="27"/>
                    <a:pt x="52" y="37"/>
                  </a:cubicBezTo>
                  <a:cubicBezTo>
                    <a:pt x="40" y="78"/>
                    <a:pt x="40" y="78"/>
                    <a:pt x="40" y="78"/>
                  </a:cubicBezTo>
                  <a:cubicBezTo>
                    <a:pt x="38" y="79"/>
                    <a:pt x="35" y="79"/>
                    <a:pt x="31" y="79"/>
                  </a:cubicBezTo>
                  <a:cubicBezTo>
                    <a:pt x="28" y="79"/>
                    <a:pt x="25" y="79"/>
                    <a:pt x="23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7" y="0"/>
                  </a:cubicBezTo>
                  <a:cubicBezTo>
                    <a:pt x="12" y="0"/>
                    <a:pt x="14" y="1"/>
                    <a:pt x="14" y="1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30" y="55"/>
                    <a:pt x="31" y="61"/>
                    <a:pt x="31" y="6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32" y="60"/>
                    <a:pt x="33" y="56"/>
                    <a:pt x="35" y="49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53" y="0"/>
                    <a:pt x="57" y="0"/>
                  </a:cubicBezTo>
                  <a:cubicBezTo>
                    <a:pt x="62" y="0"/>
                    <a:pt x="65" y="1"/>
                    <a:pt x="65" y="1"/>
                  </a:cubicBezTo>
                  <a:cubicBezTo>
                    <a:pt x="78" y="49"/>
                    <a:pt x="78" y="49"/>
                    <a:pt x="78" y="49"/>
                  </a:cubicBezTo>
                  <a:cubicBezTo>
                    <a:pt x="80" y="55"/>
                    <a:pt x="81" y="61"/>
                    <a:pt x="81" y="64"/>
                  </a:cubicBezTo>
                  <a:cubicBezTo>
                    <a:pt x="81" y="64"/>
                    <a:pt x="81" y="64"/>
                    <a:pt x="81" y="64"/>
                  </a:cubicBezTo>
                  <a:cubicBezTo>
                    <a:pt x="82" y="61"/>
                    <a:pt x="83" y="56"/>
                    <a:pt x="85" y="49"/>
                  </a:cubicBezTo>
                  <a:cubicBezTo>
                    <a:pt x="99" y="1"/>
                    <a:pt x="99" y="1"/>
                    <a:pt x="99" y="1"/>
                  </a:cubicBezTo>
                  <a:cubicBezTo>
                    <a:pt x="99" y="1"/>
                    <a:pt x="102" y="0"/>
                    <a:pt x="106" y="0"/>
                  </a:cubicBezTo>
                  <a:cubicBezTo>
                    <a:pt x="111" y="0"/>
                    <a:pt x="113" y="1"/>
                    <a:pt x="113" y="1"/>
                  </a:cubicBezTo>
                  <a:cubicBezTo>
                    <a:pt x="90" y="78"/>
                    <a:pt x="90" y="78"/>
                    <a:pt x="90" y="78"/>
                  </a:cubicBezTo>
                  <a:cubicBezTo>
                    <a:pt x="87" y="79"/>
                    <a:pt x="84" y="79"/>
                    <a:pt x="81" y="79"/>
                  </a:cubicBezTo>
                  <a:cubicBezTo>
                    <a:pt x="78" y="79"/>
                    <a:pt x="75" y="79"/>
                    <a:pt x="72" y="78"/>
                  </a:cubicBezTo>
                  <a:lnTo>
                    <a:pt x="61" y="3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74" name="Freeform 26"/>
            <p:cNvSpPr>
              <a:spLocks/>
            </p:cNvSpPr>
            <p:nvPr/>
          </p:nvSpPr>
          <p:spPr bwMode="auto">
            <a:xfrm>
              <a:off x="4278" y="1878"/>
              <a:ext cx="141" cy="227"/>
            </a:xfrm>
            <a:custGeom>
              <a:avLst/>
              <a:gdLst>
                <a:gd name="T0" fmla="*/ 44 w 73"/>
                <a:gd name="T1" fmla="*/ 91 h 117"/>
                <a:gd name="T2" fmla="*/ 17 w 73"/>
                <a:gd name="T3" fmla="*/ 117 h 117"/>
                <a:gd name="T4" fmla="*/ 9 w 73"/>
                <a:gd name="T5" fmla="*/ 115 h 117"/>
                <a:gd name="T6" fmla="*/ 8 w 73"/>
                <a:gd name="T7" fmla="*/ 110 h 117"/>
                <a:gd name="T8" fmla="*/ 9 w 73"/>
                <a:gd name="T9" fmla="*/ 104 h 117"/>
                <a:gd name="T10" fmla="*/ 16 w 73"/>
                <a:gd name="T11" fmla="*/ 104 h 117"/>
                <a:gd name="T12" fmla="*/ 31 w 73"/>
                <a:gd name="T13" fmla="*/ 88 h 117"/>
                <a:gd name="T14" fmla="*/ 34 w 73"/>
                <a:gd name="T15" fmla="*/ 79 h 117"/>
                <a:gd name="T16" fmla="*/ 29 w 73"/>
                <a:gd name="T17" fmla="*/ 78 h 117"/>
                <a:gd name="T18" fmla="*/ 0 w 73"/>
                <a:gd name="T19" fmla="*/ 1 h 117"/>
                <a:gd name="T20" fmla="*/ 8 w 73"/>
                <a:gd name="T21" fmla="*/ 0 h 117"/>
                <a:gd name="T22" fmla="*/ 16 w 73"/>
                <a:gd name="T23" fmla="*/ 1 h 117"/>
                <a:gd name="T24" fmla="*/ 33 w 73"/>
                <a:gd name="T25" fmla="*/ 47 h 117"/>
                <a:gd name="T26" fmla="*/ 38 w 73"/>
                <a:gd name="T27" fmla="*/ 64 h 117"/>
                <a:gd name="T28" fmla="*/ 39 w 73"/>
                <a:gd name="T29" fmla="*/ 64 h 117"/>
                <a:gd name="T30" fmla="*/ 44 w 73"/>
                <a:gd name="T31" fmla="*/ 47 h 117"/>
                <a:gd name="T32" fmla="*/ 59 w 73"/>
                <a:gd name="T33" fmla="*/ 1 h 117"/>
                <a:gd name="T34" fmla="*/ 66 w 73"/>
                <a:gd name="T35" fmla="*/ 0 h 117"/>
                <a:gd name="T36" fmla="*/ 73 w 73"/>
                <a:gd name="T37" fmla="*/ 1 h 117"/>
                <a:gd name="T38" fmla="*/ 44 w 73"/>
                <a:gd name="T39" fmla="*/ 91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3" h="117">
                  <a:moveTo>
                    <a:pt x="44" y="91"/>
                  </a:moveTo>
                  <a:cubicBezTo>
                    <a:pt x="39" y="107"/>
                    <a:pt x="34" y="117"/>
                    <a:pt x="17" y="117"/>
                  </a:cubicBezTo>
                  <a:cubicBezTo>
                    <a:pt x="12" y="117"/>
                    <a:pt x="9" y="115"/>
                    <a:pt x="9" y="115"/>
                  </a:cubicBezTo>
                  <a:cubicBezTo>
                    <a:pt x="9" y="115"/>
                    <a:pt x="8" y="113"/>
                    <a:pt x="8" y="110"/>
                  </a:cubicBezTo>
                  <a:cubicBezTo>
                    <a:pt x="8" y="106"/>
                    <a:pt x="9" y="104"/>
                    <a:pt x="9" y="104"/>
                  </a:cubicBezTo>
                  <a:cubicBezTo>
                    <a:pt x="9" y="104"/>
                    <a:pt x="12" y="104"/>
                    <a:pt x="16" y="104"/>
                  </a:cubicBezTo>
                  <a:cubicBezTo>
                    <a:pt x="23" y="104"/>
                    <a:pt x="26" y="102"/>
                    <a:pt x="31" y="88"/>
                  </a:cubicBezTo>
                  <a:cubicBezTo>
                    <a:pt x="34" y="79"/>
                    <a:pt x="34" y="79"/>
                    <a:pt x="34" y="79"/>
                  </a:cubicBezTo>
                  <a:cubicBezTo>
                    <a:pt x="32" y="79"/>
                    <a:pt x="31" y="79"/>
                    <a:pt x="29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37" y="57"/>
                    <a:pt x="38" y="64"/>
                    <a:pt x="38" y="64"/>
                  </a:cubicBezTo>
                  <a:cubicBezTo>
                    <a:pt x="39" y="64"/>
                    <a:pt x="39" y="64"/>
                    <a:pt x="39" y="64"/>
                  </a:cubicBezTo>
                  <a:cubicBezTo>
                    <a:pt x="39" y="64"/>
                    <a:pt x="41" y="57"/>
                    <a:pt x="44" y="47"/>
                  </a:cubicBezTo>
                  <a:cubicBezTo>
                    <a:pt x="59" y="1"/>
                    <a:pt x="59" y="1"/>
                    <a:pt x="59" y="1"/>
                  </a:cubicBezTo>
                  <a:cubicBezTo>
                    <a:pt x="59" y="1"/>
                    <a:pt x="61" y="0"/>
                    <a:pt x="66" y="0"/>
                  </a:cubicBezTo>
                  <a:cubicBezTo>
                    <a:pt x="71" y="0"/>
                    <a:pt x="73" y="1"/>
                    <a:pt x="73" y="1"/>
                  </a:cubicBezTo>
                  <a:lnTo>
                    <a:pt x="44" y="9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75" name="Freeform 27"/>
            <p:cNvSpPr>
              <a:spLocks/>
            </p:cNvSpPr>
            <p:nvPr/>
          </p:nvSpPr>
          <p:spPr bwMode="auto">
            <a:xfrm>
              <a:off x="4512" y="1820"/>
              <a:ext cx="118" cy="211"/>
            </a:xfrm>
            <a:custGeom>
              <a:avLst/>
              <a:gdLst>
                <a:gd name="T0" fmla="*/ 15 w 61"/>
                <a:gd name="T1" fmla="*/ 108 h 109"/>
                <a:gd name="T2" fmla="*/ 7 w 61"/>
                <a:gd name="T3" fmla="*/ 109 h 109"/>
                <a:gd name="T4" fmla="*/ 0 w 61"/>
                <a:gd name="T5" fmla="*/ 108 h 109"/>
                <a:gd name="T6" fmla="*/ 0 w 61"/>
                <a:gd name="T7" fmla="*/ 0 h 109"/>
                <a:gd name="T8" fmla="*/ 60 w 61"/>
                <a:gd name="T9" fmla="*/ 0 h 109"/>
                <a:gd name="T10" fmla="*/ 61 w 61"/>
                <a:gd name="T11" fmla="*/ 7 h 109"/>
                <a:gd name="T12" fmla="*/ 60 w 61"/>
                <a:gd name="T13" fmla="*/ 13 h 109"/>
                <a:gd name="T14" fmla="*/ 15 w 61"/>
                <a:gd name="T15" fmla="*/ 13 h 109"/>
                <a:gd name="T16" fmla="*/ 15 w 61"/>
                <a:gd name="T17" fmla="*/ 50 h 109"/>
                <a:gd name="T18" fmla="*/ 55 w 61"/>
                <a:gd name="T19" fmla="*/ 50 h 109"/>
                <a:gd name="T20" fmla="*/ 56 w 61"/>
                <a:gd name="T21" fmla="*/ 56 h 109"/>
                <a:gd name="T22" fmla="*/ 55 w 61"/>
                <a:gd name="T23" fmla="*/ 62 h 109"/>
                <a:gd name="T24" fmla="*/ 15 w 61"/>
                <a:gd name="T25" fmla="*/ 62 h 109"/>
                <a:gd name="T26" fmla="*/ 15 w 61"/>
                <a:gd name="T27" fmla="*/ 108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1" h="109">
                  <a:moveTo>
                    <a:pt x="15" y="108"/>
                  </a:moveTo>
                  <a:cubicBezTo>
                    <a:pt x="15" y="108"/>
                    <a:pt x="13" y="109"/>
                    <a:pt x="7" y="109"/>
                  </a:cubicBezTo>
                  <a:cubicBezTo>
                    <a:pt x="2" y="109"/>
                    <a:pt x="0" y="108"/>
                    <a:pt x="0" y="10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61" y="2"/>
                    <a:pt x="61" y="4"/>
                    <a:pt x="61" y="7"/>
                  </a:cubicBezTo>
                  <a:cubicBezTo>
                    <a:pt x="61" y="9"/>
                    <a:pt x="61" y="11"/>
                    <a:pt x="60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5" y="50"/>
                    <a:pt x="15" y="50"/>
                    <a:pt x="15" y="50"/>
                  </a:cubicBezTo>
                  <a:cubicBezTo>
                    <a:pt x="55" y="50"/>
                    <a:pt x="55" y="50"/>
                    <a:pt x="55" y="50"/>
                  </a:cubicBezTo>
                  <a:cubicBezTo>
                    <a:pt x="56" y="51"/>
                    <a:pt x="56" y="53"/>
                    <a:pt x="56" y="56"/>
                  </a:cubicBezTo>
                  <a:cubicBezTo>
                    <a:pt x="56" y="58"/>
                    <a:pt x="56" y="60"/>
                    <a:pt x="55" y="62"/>
                  </a:cubicBezTo>
                  <a:cubicBezTo>
                    <a:pt x="15" y="62"/>
                    <a:pt x="15" y="62"/>
                    <a:pt x="15" y="62"/>
                  </a:cubicBezTo>
                  <a:lnTo>
                    <a:pt x="15" y="108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76" name="Freeform 28"/>
            <p:cNvSpPr>
              <a:spLocks/>
            </p:cNvSpPr>
            <p:nvPr/>
          </p:nvSpPr>
          <p:spPr bwMode="auto">
            <a:xfrm>
              <a:off x="4657" y="1878"/>
              <a:ext cx="117" cy="157"/>
            </a:xfrm>
            <a:custGeom>
              <a:avLst/>
              <a:gdLst>
                <a:gd name="T0" fmla="*/ 0 w 61"/>
                <a:gd name="T1" fmla="*/ 1 h 81"/>
                <a:gd name="T2" fmla="*/ 7 w 61"/>
                <a:gd name="T3" fmla="*/ 0 h 81"/>
                <a:gd name="T4" fmla="*/ 15 w 61"/>
                <a:gd name="T5" fmla="*/ 1 h 81"/>
                <a:gd name="T6" fmla="*/ 15 w 61"/>
                <a:gd name="T7" fmla="*/ 55 h 81"/>
                <a:gd name="T8" fmla="*/ 29 w 61"/>
                <a:gd name="T9" fmla="*/ 68 h 81"/>
                <a:gd name="T10" fmla="*/ 46 w 61"/>
                <a:gd name="T11" fmla="*/ 59 h 81"/>
                <a:gd name="T12" fmla="*/ 46 w 61"/>
                <a:gd name="T13" fmla="*/ 1 h 81"/>
                <a:gd name="T14" fmla="*/ 53 w 61"/>
                <a:gd name="T15" fmla="*/ 0 h 81"/>
                <a:gd name="T16" fmla="*/ 61 w 61"/>
                <a:gd name="T17" fmla="*/ 1 h 81"/>
                <a:gd name="T18" fmla="*/ 61 w 61"/>
                <a:gd name="T19" fmla="*/ 78 h 81"/>
                <a:gd name="T20" fmla="*/ 53 w 61"/>
                <a:gd name="T21" fmla="*/ 79 h 81"/>
                <a:gd name="T22" fmla="*/ 46 w 61"/>
                <a:gd name="T23" fmla="*/ 78 h 81"/>
                <a:gd name="T24" fmla="*/ 46 w 61"/>
                <a:gd name="T25" fmla="*/ 71 h 81"/>
                <a:gd name="T26" fmla="*/ 23 w 61"/>
                <a:gd name="T27" fmla="*/ 81 h 81"/>
                <a:gd name="T28" fmla="*/ 0 w 61"/>
                <a:gd name="T29" fmla="*/ 58 h 81"/>
                <a:gd name="T30" fmla="*/ 0 w 61"/>
                <a:gd name="T31" fmla="*/ 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81">
                  <a:moveTo>
                    <a:pt x="0" y="1"/>
                  </a:move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cubicBezTo>
                    <a:pt x="15" y="55"/>
                    <a:pt x="15" y="55"/>
                    <a:pt x="15" y="55"/>
                  </a:cubicBezTo>
                  <a:cubicBezTo>
                    <a:pt x="15" y="64"/>
                    <a:pt x="19" y="68"/>
                    <a:pt x="29" y="68"/>
                  </a:cubicBezTo>
                  <a:cubicBezTo>
                    <a:pt x="35" y="68"/>
                    <a:pt x="42" y="65"/>
                    <a:pt x="46" y="59"/>
                  </a:cubicBezTo>
                  <a:cubicBezTo>
                    <a:pt x="46" y="1"/>
                    <a:pt x="46" y="1"/>
                    <a:pt x="46" y="1"/>
                  </a:cubicBezTo>
                  <a:cubicBezTo>
                    <a:pt x="46" y="1"/>
                    <a:pt x="49" y="0"/>
                    <a:pt x="53" y="0"/>
                  </a:cubicBezTo>
                  <a:cubicBezTo>
                    <a:pt x="59" y="0"/>
                    <a:pt x="61" y="1"/>
                    <a:pt x="61" y="1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1" y="78"/>
                    <a:pt x="59" y="79"/>
                    <a:pt x="53" y="79"/>
                  </a:cubicBezTo>
                  <a:cubicBezTo>
                    <a:pt x="49" y="79"/>
                    <a:pt x="46" y="78"/>
                    <a:pt x="46" y="78"/>
                  </a:cubicBezTo>
                  <a:cubicBezTo>
                    <a:pt x="46" y="71"/>
                    <a:pt x="46" y="71"/>
                    <a:pt x="46" y="71"/>
                  </a:cubicBezTo>
                  <a:cubicBezTo>
                    <a:pt x="40" y="77"/>
                    <a:pt x="32" y="81"/>
                    <a:pt x="23" y="81"/>
                  </a:cubicBezTo>
                  <a:cubicBezTo>
                    <a:pt x="8" y="81"/>
                    <a:pt x="0" y="71"/>
                    <a:pt x="0" y="58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77" name="Freeform 29"/>
            <p:cNvSpPr>
              <a:spLocks/>
            </p:cNvSpPr>
            <p:nvPr/>
          </p:nvSpPr>
          <p:spPr bwMode="auto">
            <a:xfrm>
              <a:off x="4817" y="1874"/>
              <a:ext cx="118" cy="157"/>
            </a:xfrm>
            <a:custGeom>
              <a:avLst/>
              <a:gdLst>
                <a:gd name="T0" fmla="*/ 61 w 61"/>
                <a:gd name="T1" fmla="*/ 80 h 81"/>
                <a:gd name="T2" fmla="*/ 54 w 61"/>
                <a:gd name="T3" fmla="*/ 81 h 81"/>
                <a:gd name="T4" fmla="*/ 46 w 61"/>
                <a:gd name="T5" fmla="*/ 80 h 81"/>
                <a:gd name="T6" fmla="*/ 46 w 61"/>
                <a:gd name="T7" fmla="*/ 26 h 81"/>
                <a:gd name="T8" fmla="*/ 32 w 61"/>
                <a:gd name="T9" fmla="*/ 12 h 81"/>
                <a:gd name="T10" fmla="*/ 15 w 61"/>
                <a:gd name="T11" fmla="*/ 22 h 81"/>
                <a:gd name="T12" fmla="*/ 15 w 61"/>
                <a:gd name="T13" fmla="*/ 80 h 81"/>
                <a:gd name="T14" fmla="*/ 7 w 61"/>
                <a:gd name="T15" fmla="*/ 81 h 81"/>
                <a:gd name="T16" fmla="*/ 0 w 61"/>
                <a:gd name="T17" fmla="*/ 80 h 81"/>
                <a:gd name="T18" fmla="*/ 0 w 61"/>
                <a:gd name="T19" fmla="*/ 3 h 81"/>
                <a:gd name="T20" fmla="*/ 7 w 61"/>
                <a:gd name="T21" fmla="*/ 2 h 81"/>
                <a:gd name="T22" fmla="*/ 15 w 61"/>
                <a:gd name="T23" fmla="*/ 3 h 81"/>
                <a:gd name="T24" fmla="*/ 15 w 61"/>
                <a:gd name="T25" fmla="*/ 10 h 81"/>
                <a:gd name="T26" fmla="*/ 38 w 61"/>
                <a:gd name="T27" fmla="*/ 0 h 81"/>
                <a:gd name="T28" fmla="*/ 61 w 61"/>
                <a:gd name="T29" fmla="*/ 23 h 81"/>
                <a:gd name="T30" fmla="*/ 61 w 61"/>
                <a:gd name="T3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81">
                  <a:moveTo>
                    <a:pt x="61" y="80"/>
                  </a:moveTo>
                  <a:cubicBezTo>
                    <a:pt x="61" y="80"/>
                    <a:pt x="59" y="81"/>
                    <a:pt x="54" y="81"/>
                  </a:cubicBezTo>
                  <a:cubicBezTo>
                    <a:pt x="49" y="81"/>
                    <a:pt x="46" y="80"/>
                    <a:pt x="46" y="80"/>
                  </a:cubicBezTo>
                  <a:cubicBezTo>
                    <a:pt x="46" y="26"/>
                    <a:pt x="46" y="26"/>
                    <a:pt x="46" y="26"/>
                  </a:cubicBezTo>
                  <a:cubicBezTo>
                    <a:pt x="46" y="17"/>
                    <a:pt x="42" y="12"/>
                    <a:pt x="32" y="12"/>
                  </a:cubicBezTo>
                  <a:cubicBezTo>
                    <a:pt x="25" y="12"/>
                    <a:pt x="19" y="16"/>
                    <a:pt x="15" y="22"/>
                  </a:cubicBezTo>
                  <a:cubicBezTo>
                    <a:pt x="15" y="80"/>
                    <a:pt x="15" y="80"/>
                    <a:pt x="15" y="80"/>
                  </a:cubicBezTo>
                  <a:cubicBezTo>
                    <a:pt x="15" y="80"/>
                    <a:pt x="12" y="81"/>
                    <a:pt x="7" y="81"/>
                  </a:cubicBezTo>
                  <a:cubicBezTo>
                    <a:pt x="2" y="81"/>
                    <a:pt x="0" y="80"/>
                    <a:pt x="0" y="8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" y="2"/>
                    <a:pt x="7" y="2"/>
                  </a:cubicBezTo>
                  <a:cubicBezTo>
                    <a:pt x="12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20" y="4"/>
                    <a:pt x="28" y="0"/>
                    <a:pt x="38" y="0"/>
                  </a:cubicBezTo>
                  <a:cubicBezTo>
                    <a:pt x="53" y="0"/>
                    <a:pt x="61" y="9"/>
                    <a:pt x="61" y="23"/>
                  </a:cubicBezTo>
                  <a:lnTo>
                    <a:pt x="61" y="8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78" name="Freeform 30"/>
            <p:cNvSpPr>
              <a:spLocks noEditPoints="1"/>
            </p:cNvSpPr>
            <p:nvPr/>
          </p:nvSpPr>
          <p:spPr bwMode="auto">
            <a:xfrm>
              <a:off x="4969" y="1812"/>
              <a:ext cx="128" cy="223"/>
            </a:xfrm>
            <a:custGeom>
              <a:avLst/>
              <a:gdLst>
                <a:gd name="T0" fmla="*/ 34 w 66"/>
                <a:gd name="T1" fmla="*/ 45 h 115"/>
                <a:gd name="T2" fmla="*/ 16 w 66"/>
                <a:gd name="T3" fmla="*/ 73 h 115"/>
                <a:gd name="T4" fmla="*/ 34 w 66"/>
                <a:gd name="T5" fmla="*/ 102 h 115"/>
                <a:gd name="T6" fmla="*/ 51 w 66"/>
                <a:gd name="T7" fmla="*/ 83 h 115"/>
                <a:gd name="T8" fmla="*/ 51 w 66"/>
                <a:gd name="T9" fmla="*/ 63 h 115"/>
                <a:gd name="T10" fmla="*/ 34 w 66"/>
                <a:gd name="T11" fmla="*/ 45 h 115"/>
                <a:gd name="T12" fmla="*/ 58 w 66"/>
                <a:gd name="T13" fmla="*/ 0 h 115"/>
                <a:gd name="T14" fmla="*/ 66 w 66"/>
                <a:gd name="T15" fmla="*/ 1 h 115"/>
                <a:gd name="T16" fmla="*/ 66 w 66"/>
                <a:gd name="T17" fmla="*/ 112 h 115"/>
                <a:gd name="T18" fmla="*/ 59 w 66"/>
                <a:gd name="T19" fmla="*/ 113 h 115"/>
                <a:gd name="T20" fmla="*/ 53 w 66"/>
                <a:gd name="T21" fmla="*/ 112 h 115"/>
                <a:gd name="T22" fmla="*/ 51 w 66"/>
                <a:gd name="T23" fmla="*/ 104 h 115"/>
                <a:gd name="T24" fmla="*/ 29 w 66"/>
                <a:gd name="T25" fmla="*/ 115 h 115"/>
                <a:gd name="T26" fmla="*/ 0 w 66"/>
                <a:gd name="T27" fmla="*/ 73 h 115"/>
                <a:gd name="T28" fmla="*/ 29 w 66"/>
                <a:gd name="T29" fmla="*/ 32 h 115"/>
                <a:gd name="T30" fmla="*/ 51 w 66"/>
                <a:gd name="T31" fmla="*/ 42 h 115"/>
                <a:gd name="T32" fmla="*/ 51 w 66"/>
                <a:gd name="T33" fmla="*/ 1 h 115"/>
                <a:gd name="T34" fmla="*/ 58 w 66"/>
                <a:gd name="T35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6" h="115">
                  <a:moveTo>
                    <a:pt x="34" y="45"/>
                  </a:moveTo>
                  <a:cubicBezTo>
                    <a:pt x="22" y="45"/>
                    <a:pt x="16" y="51"/>
                    <a:pt x="16" y="73"/>
                  </a:cubicBezTo>
                  <a:cubicBezTo>
                    <a:pt x="16" y="96"/>
                    <a:pt x="22" y="102"/>
                    <a:pt x="34" y="102"/>
                  </a:cubicBezTo>
                  <a:cubicBezTo>
                    <a:pt x="45" y="102"/>
                    <a:pt x="51" y="93"/>
                    <a:pt x="51" y="83"/>
                  </a:cubicBezTo>
                  <a:cubicBezTo>
                    <a:pt x="51" y="63"/>
                    <a:pt x="51" y="63"/>
                    <a:pt x="51" y="63"/>
                  </a:cubicBezTo>
                  <a:cubicBezTo>
                    <a:pt x="50" y="53"/>
                    <a:pt x="45" y="45"/>
                    <a:pt x="34" y="45"/>
                  </a:cubicBezTo>
                  <a:moveTo>
                    <a:pt x="58" y="0"/>
                  </a:moveTo>
                  <a:cubicBezTo>
                    <a:pt x="63" y="0"/>
                    <a:pt x="66" y="1"/>
                    <a:pt x="66" y="1"/>
                  </a:cubicBezTo>
                  <a:cubicBezTo>
                    <a:pt x="66" y="112"/>
                    <a:pt x="66" y="112"/>
                    <a:pt x="66" y="112"/>
                  </a:cubicBezTo>
                  <a:cubicBezTo>
                    <a:pt x="66" y="112"/>
                    <a:pt x="63" y="113"/>
                    <a:pt x="59" y="113"/>
                  </a:cubicBezTo>
                  <a:cubicBezTo>
                    <a:pt x="56" y="113"/>
                    <a:pt x="53" y="112"/>
                    <a:pt x="53" y="112"/>
                  </a:cubicBezTo>
                  <a:cubicBezTo>
                    <a:pt x="51" y="104"/>
                    <a:pt x="51" y="104"/>
                    <a:pt x="51" y="104"/>
                  </a:cubicBezTo>
                  <a:cubicBezTo>
                    <a:pt x="47" y="111"/>
                    <a:pt x="40" y="115"/>
                    <a:pt x="29" y="115"/>
                  </a:cubicBezTo>
                  <a:cubicBezTo>
                    <a:pt x="12" y="115"/>
                    <a:pt x="0" y="104"/>
                    <a:pt x="0" y="73"/>
                  </a:cubicBezTo>
                  <a:cubicBezTo>
                    <a:pt x="0" y="43"/>
                    <a:pt x="12" y="32"/>
                    <a:pt x="29" y="32"/>
                  </a:cubicBezTo>
                  <a:cubicBezTo>
                    <a:pt x="39" y="32"/>
                    <a:pt x="46" y="36"/>
                    <a:pt x="51" y="42"/>
                  </a:cubicBezTo>
                  <a:cubicBezTo>
                    <a:pt x="51" y="1"/>
                    <a:pt x="51" y="1"/>
                    <a:pt x="51" y="1"/>
                  </a:cubicBezTo>
                  <a:cubicBezTo>
                    <a:pt x="51" y="1"/>
                    <a:pt x="53" y="0"/>
                    <a:pt x="58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79" name="Freeform 31"/>
            <p:cNvSpPr>
              <a:spLocks/>
            </p:cNvSpPr>
            <p:nvPr/>
          </p:nvSpPr>
          <p:spPr bwMode="auto">
            <a:xfrm>
              <a:off x="5137" y="1878"/>
              <a:ext cx="118" cy="157"/>
            </a:xfrm>
            <a:custGeom>
              <a:avLst/>
              <a:gdLst>
                <a:gd name="T0" fmla="*/ 0 w 61"/>
                <a:gd name="T1" fmla="*/ 1 h 81"/>
                <a:gd name="T2" fmla="*/ 8 w 61"/>
                <a:gd name="T3" fmla="*/ 0 h 81"/>
                <a:gd name="T4" fmla="*/ 15 w 61"/>
                <a:gd name="T5" fmla="*/ 1 h 81"/>
                <a:gd name="T6" fmla="*/ 15 w 61"/>
                <a:gd name="T7" fmla="*/ 55 h 81"/>
                <a:gd name="T8" fmla="*/ 29 w 61"/>
                <a:gd name="T9" fmla="*/ 68 h 81"/>
                <a:gd name="T10" fmla="*/ 46 w 61"/>
                <a:gd name="T11" fmla="*/ 59 h 81"/>
                <a:gd name="T12" fmla="*/ 46 w 61"/>
                <a:gd name="T13" fmla="*/ 1 h 81"/>
                <a:gd name="T14" fmla="*/ 54 w 61"/>
                <a:gd name="T15" fmla="*/ 0 h 81"/>
                <a:gd name="T16" fmla="*/ 61 w 61"/>
                <a:gd name="T17" fmla="*/ 1 h 81"/>
                <a:gd name="T18" fmla="*/ 61 w 61"/>
                <a:gd name="T19" fmla="*/ 78 h 81"/>
                <a:gd name="T20" fmla="*/ 54 w 61"/>
                <a:gd name="T21" fmla="*/ 79 h 81"/>
                <a:gd name="T22" fmla="*/ 46 w 61"/>
                <a:gd name="T23" fmla="*/ 78 h 81"/>
                <a:gd name="T24" fmla="*/ 46 w 61"/>
                <a:gd name="T25" fmla="*/ 71 h 81"/>
                <a:gd name="T26" fmla="*/ 23 w 61"/>
                <a:gd name="T27" fmla="*/ 81 h 81"/>
                <a:gd name="T28" fmla="*/ 0 w 61"/>
                <a:gd name="T29" fmla="*/ 58 h 81"/>
                <a:gd name="T30" fmla="*/ 0 w 61"/>
                <a:gd name="T31" fmla="*/ 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81">
                  <a:moveTo>
                    <a:pt x="0" y="1"/>
                  </a:move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5" y="1"/>
                    <a:pt x="15" y="1"/>
                  </a:cubicBezTo>
                  <a:cubicBezTo>
                    <a:pt x="15" y="55"/>
                    <a:pt x="15" y="55"/>
                    <a:pt x="15" y="55"/>
                  </a:cubicBezTo>
                  <a:cubicBezTo>
                    <a:pt x="15" y="64"/>
                    <a:pt x="20" y="68"/>
                    <a:pt x="29" y="68"/>
                  </a:cubicBezTo>
                  <a:cubicBezTo>
                    <a:pt x="36" y="68"/>
                    <a:pt x="42" y="65"/>
                    <a:pt x="46" y="59"/>
                  </a:cubicBezTo>
                  <a:cubicBezTo>
                    <a:pt x="46" y="1"/>
                    <a:pt x="46" y="1"/>
                    <a:pt x="46" y="1"/>
                  </a:cubicBezTo>
                  <a:cubicBezTo>
                    <a:pt x="46" y="1"/>
                    <a:pt x="49" y="0"/>
                    <a:pt x="54" y="0"/>
                  </a:cubicBezTo>
                  <a:cubicBezTo>
                    <a:pt x="59" y="0"/>
                    <a:pt x="61" y="1"/>
                    <a:pt x="61" y="1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1" y="78"/>
                    <a:pt x="59" y="79"/>
                    <a:pt x="54" y="79"/>
                  </a:cubicBezTo>
                  <a:cubicBezTo>
                    <a:pt x="49" y="79"/>
                    <a:pt x="46" y="78"/>
                    <a:pt x="46" y="78"/>
                  </a:cubicBezTo>
                  <a:cubicBezTo>
                    <a:pt x="46" y="71"/>
                    <a:pt x="46" y="71"/>
                    <a:pt x="46" y="71"/>
                  </a:cubicBezTo>
                  <a:cubicBezTo>
                    <a:pt x="41" y="77"/>
                    <a:pt x="33" y="81"/>
                    <a:pt x="23" y="81"/>
                  </a:cubicBezTo>
                  <a:cubicBezTo>
                    <a:pt x="8" y="81"/>
                    <a:pt x="0" y="71"/>
                    <a:pt x="0" y="58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80" name="Freeform 32"/>
            <p:cNvSpPr>
              <a:spLocks/>
            </p:cNvSpPr>
            <p:nvPr/>
          </p:nvSpPr>
          <p:spPr bwMode="auto">
            <a:xfrm>
              <a:off x="5292" y="1874"/>
              <a:ext cx="104" cy="161"/>
            </a:xfrm>
            <a:custGeom>
              <a:avLst/>
              <a:gdLst>
                <a:gd name="T0" fmla="*/ 28 w 54"/>
                <a:gd name="T1" fmla="*/ 0 h 83"/>
                <a:gd name="T2" fmla="*/ 50 w 54"/>
                <a:gd name="T3" fmla="*/ 4 h 83"/>
                <a:gd name="T4" fmla="*/ 46 w 54"/>
                <a:gd name="T5" fmla="*/ 15 h 83"/>
                <a:gd name="T6" fmla="*/ 30 w 54"/>
                <a:gd name="T7" fmla="*/ 13 h 83"/>
                <a:gd name="T8" fmla="*/ 14 w 54"/>
                <a:gd name="T9" fmla="*/ 23 h 83"/>
                <a:gd name="T10" fmla="*/ 33 w 54"/>
                <a:gd name="T11" fmla="*/ 36 h 83"/>
                <a:gd name="T12" fmla="*/ 54 w 54"/>
                <a:gd name="T13" fmla="*/ 58 h 83"/>
                <a:gd name="T14" fmla="*/ 25 w 54"/>
                <a:gd name="T15" fmla="*/ 83 h 83"/>
                <a:gd name="T16" fmla="*/ 0 w 54"/>
                <a:gd name="T17" fmla="*/ 77 h 83"/>
                <a:gd name="T18" fmla="*/ 4 w 54"/>
                <a:gd name="T19" fmla="*/ 66 h 83"/>
                <a:gd name="T20" fmla="*/ 24 w 54"/>
                <a:gd name="T21" fmla="*/ 70 h 83"/>
                <a:gd name="T22" fmla="*/ 39 w 54"/>
                <a:gd name="T23" fmla="*/ 59 h 83"/>
                <a:gd name="T24" fmla="*/ 21 w 54"/>
                <a:gd name="T25" fmla="*/ 46 h 83"/>
                <a:gd name="T26" fmla="*/ 0 w 54"/>
                <a:gd name="T27" fmla="*/ 24 h 83"/>
                <a:gd name="T28" fmla="*/ 28 w 54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83">
                  <a:moveTo>
                    <a:pt x="28" y="0"/>
                  </a:moveTo>
                  <a:cubicBezTo>
                    <a:pt x="43" y="0"/>
                    <a:pt x="50" y="4"/>
                    <a:pt x="50" y="4"/>
                  </a:cubicBezTo>
                  <a:cubicBezTo>
                    <a:pt x="50" y="8"/>
                    <a:pt x="48" y="13"/>
                    <a:pt x="46" y="15"/>
                  </a:cubicBezTo>
                  <a:cubicBezTo>
                    <a:pt x="46" y="15"/>
                    <a:pt x="38" y="13"/>
                    <a:pt x="30" y="13"/>
                  </a:cubicBezTo>
                  <a:cubicBezTo>
                    <a:pt x="20" y="13"/>
                    <a:pt x="14" y="16"/>
                    <a:pt x="14" y="23"/>
                  </a:cubicBezTo>
                  <a:cubicBezTo>
                    <a:pt x="14" y="31"/>
                    <a:pt x="24" y="33"/>
                    <a:pt x="33" y="36"/>
                  </a:cubicBezTo>
                  <a:cubicBezTo>
                    <a:pt x="43" y="39"/>
                    <a:pt x="54" y="44"/>
                    <a:pt x="54" y="58"/>
                  </a:cubicBezTo>
                  <a:cubicBezTo>
                    <a:pt x="54" y="74"/>
                    <a:pt x="44" y="83"/>
                    <a:pt x="25" y="83"/>
                  </a:cubicBezTo>
                  <a:cubicBezTo>
                    <a:pt x="9" y="83"/>
                    <a:pt x="0" y="77"/>
                    <a:pt x="0" y="77"/>
                  </a:cubicBezTo>
                  <a:cubicBezTo>
                    <a:pt x="0" y="73"/>
                    <a:pt x="1" y="69"/>
                    <a:pt x="4" y="66"/>
                  </a:cubicBezTo>
                  <a:cubicBezTo>
                    <a:pt x="4" y="66"/>
                    <a:pt x="14" y="70"/>
                    <a:pt x="24" y="70"/>
                  </a:cubicBezTo>
                  <a:cubicBezTo>
                    <a:pt x="33" y="70"/>
                    <a:pt x="39" y="66"/>
                    <a:pt x="39" y="59"/>
                  </a:cubicBezTo>
                  <a:cubicBezTo>
                    <a:pt x="39" y="51"/>
                    <a:pt x="30" y="49"/>
                    <a:pt x="21" y="46"/>
                  </a:cubicBezTo>
                  <a:cubicBezTo>
                    <a:pt x="11" y="43"/>
                    <a:pt x="0" y="39"/>
                    <a:pt x="0" y="24"/>
                  </a:cubicBezTo>
                  <a:cubicBezTo>
                    <a:pt x="0" y="10"/>
                    <a:pt x="9" y="0"/>
                    <a:pt x="28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81" name="Freeform 33"/>
            <p:cNvSpPr>
              <a:spLocks/>
            </p:cNvSpPr>
            <p:nvPr/>
          </p:nvSpPr>
          <p:spPr bwMode="auto">
            <a:xfrm>
              <a:off x="5417" y="1878"/>
              <a:ext cx="112" cy="153"/>
            </a:xfrm>
            <a:custGeom>
              <a:avLst/>
              <a:gdLst>
                <a:gd name="T0" fmla="*/ 57 w 58"/>
                <a:gd name="T1" fmla="*/ 67 h 79"/>
                <a:gd name="T2" fmla="*/ 58 w 58"/>
                <a:gd name="T3" fmla="*/ 73 h 79"/>
                <a:gd name="T4" fmla="*/ 57 w 58"/>
                <a:gd name="T5" fmla="*/ 79 h 79"/>
                <a:gd name="T6" fmla="*/ 1 w 58"/>
                <a:gd name="T7" fmla="*/ 79 h 79"/>
                <a:gd name="T8" fmla="*/ 0 w 58"/>
                <a:gd name="T9" fmla="*/ 73 h 79"/>
                <a:gd name="T10" fmla="*/ 1 w 58"/>
                <a:gd name="T11" fmla="*/ 67 h 79"/>
                <a:gd name="T12" fmla="*/ 41 w 58"/>
                <a:gd name="T13" fmla="*/ 12 h 79"/>
                <a:gd name="T14" fmla="*/ 4 w 58"/>
                <a:gd name="T15" fmla="*/ 12 h 79"/>
                <a:gd name="T16" fmla="*/ 3 w 58"/>
                <a:gd name="T17" fmla="*/ 6 h 79"/>
                <a:gd name="T18" fmla="*/ 4 w 58"/>
                <a:gd name="T19" fmla="*/ 0 h 79"/>
                <a:gd name="T20" fmla="*/ 57 w 58"/>
                <a:gd name="T21" fmla="*/ 0 h 79"/>
                <a:gd name="T22" fmla="*/ 58 w 58"/>
                <a:gd name="T23" fmla="*/ 6 h 79"/>
                <a:gd name="T24" fmla="*/ 57 w 58"/>
                <a:gd name="T25" fmla="*/ 12 h 79"/>
                <a:gd name="T26" fmla="*/ 17 w 58"/>
                <a:gd name="T27" fmla="*/ 67 h 79"/>
                <a:gd name="T28" fmla="*/ 57 w 58"/>
                <a:gd name="T29" fmla="*/ 6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8" h="79">
                  <a:moveTo>
                    <a:pt x="57" y="67"/>
                  </a:moveTo>
                  <a:cubicBezTo>
                    <a:pt x="57" y="67"/>
                    <a:pt x="58" y="69"/>
                    <a:pt x="58" y="73"/>
                  </a:cubicBezTo>
                  <a:cubicBezTo>
                    <a:pt x="58" y="77"/>
                    <a:pt x="57" y="79"/>
                    <a:pt x="57" y="79"/>
                  </a:cubicBezTo>
                  <a:cubicBezTo>
                    <a:pt x="1" y="79"/>
                    <a:pt x="1" y="79"/>
                    <a:pt x="1" y="79"/>
                  </a:cubicBezTo>
                  <a:cubicBezTo>
                    <a:pt x="1" y="77"/>
                    <a:pt x="0" y="75"/>
                    <a:pt x="0" y="73"/>
                  </a:cubicBezTo>
                  <a:cubicBezTo>
                    <a:pt x="0" y="70"/>
                    <a:pt x="1" y="68"/>
                    <a:pt x="1" y="67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4" y="12"/>
                    <a:pt x="3" y="10"/>
                    <a:pt x="3" y="6"/>
                  </a:cubicBezTo>
                  <a:cubicBezTo>
                    <a:pt x="3" y="2"/>
                    <a:pt x="4" y="0"/>
                    <a:pt x="4" y="0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58" y="1"/>
                    <a:pt x="58" y="3"/>
                    <a:pt x="58" y="6"/>
                  </a:cubicBezTo>
                  <a:cubicBezTo>
                    <a:pt x="58" y="8"/>
                    <a:pt x="58" y="10"/>
                    <a:pt x="57" y="12"/>
                  </a:cubicBezTo>
                  <a:cubicBezTo>
                    <a:pt x="17" y="67"/>
                    <a:pt x="17" y="67"/>
                    <a:pt x="17" y="67"/>
                  </a:cubicBezTo>
                  <a:lnTo>
                    <a:pt x="57" y="6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82" name="Freeform 34"/>
            <p:cNvSpPr>
              <a:spLocks noEditPoints="1"/>
            </p:cNvSpPr>
            <p:nvPr/>
          </p:nvSpPr>
          <p:spPr bwMode="auto">
            <a:xfrm>
              <a:off x="2958" y="2173"/>
              <a:ext cx="147" cy="209"/>
            </a:xfrm>
            <a:custGeom>
              <a:avLst/>
              <a:gdLst>
                <a:gd name="T0" fmla="*/ 16 w 76"/>
                <a:gd name="T1" fmla="*/ 50 h 108"/>
                <a:gd name="T2" fmla="*/ 37 w 76"/>
                <a:gd name="T3" fmla="*/ 50 h 108"/>
                <a:gd name="T4" fmla="*/ 55 w 76"/>
                <a:gd name="T5" fmla="*/ 31 h 108"/>
                <a:gd name="T6" fmla="*/ 37 w 76"/>
                <a:gd name="T7" fmla="*/ 12 h 108"/>
                <a:gd name="T8" fmla="*/ 16 w 76"/>
                <a:gd name="T9" fmla="*/ 12 h 108"/>
                <a:gd name="T10" fmla="*/ 16 w 76"/>
                <a:gd name="T11" fmla="*/ 50 h 108"/>
                <a:gd name="T12" fmla="*/ 39 w 76"/>
                <a:gd name="T13" fmla="*/ 0 h 108"/>
                <a:gd name="T14" fmla="*/ 71 w 76"/>
                <a:gd name="T15" fmla="*/ 31 h 108"/>
                <a:gd name="T16" fmla="*/ 50 w 76"/>
                <a:gd name="T17" fmla="*/ 62 h 108"/>
                <a:gd name="T18" fmla="*/ 76 w 76"/>
                <a:gd name="T19" fmla="*/ 107 h 108"/>
                <a:gd name="T20" fmla="*/ 67 w 76"/>
                <a:gd name="T21" fmla="*/ 108 h 108"/>
                <a:gd name="T22" fmla="*/ 59 w 76"/>
                <a:gd name="T23" fmla="*/ 107 h 108"/>
                <a:gd name="T24" fmla="*/ 34 w 76"/>
                <a:gd name="T25" fmla="*/ 63 h 108"/>
                <a:gd name="T26" fmla="*/ 16 w 76"/>
                <a:gd name="T27" fmla="*/ 63 h 108"/>
                <a:gd name="T28" fmla="*/ 16 w 76"/>
                <a:gd name="T29" fmla="*/ 107 h 108"/>
                <a:gd name="T30" fmla="*/ 8 w 76"/>
                <a:gd name="T31" fmla="*/ 108 h 108"/>
                <a:gd name="T32" fmla="*/ 0 w 76"/>
                <a:gd name="T33" fmla="*/ 107 h 108"/>
                <a:gd name="T34" fmla="*/ 0 w 76"/>
                <a:gd name="T35" fmla="*/ 0 h 108"/>
                <a:gd name="T36" fmla="*/ 39 w 76"/>
                <a:gd name="T37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6" h="108">
                  <a:moveTo>
                    <a:pt x="16" y="50"/>
                  </a:moveTo>
                  <a:cubicBezTo>
                    <a:pt x="37" y="50"/>
                    <a:pt x="37" y="50"/>
                    <a:pt x="37" y="50"/>
                  </a:cubicBezTo>
                  <a:cubicBezTo>
                    <a:pt x="49" y="50"/>
                    <a:pt x="55" y="43"/>
                    <a:pt x="55" y="31"/>
                  </a:cubicBezTo>
                  <a:cubicBezTo>
                    <a:pt x="55" y="19"/>
                    <a:pt x="49" y="12"/>
                    <a:pt x="37" y="12"/>
                  </a:cubicBezTo>
                  <a:cubicBezTo>
                    <a:pt x="16" y="12"/>
                    <a:pt x="16" y="12"/>
                    <a:pt x="16" y="12"/>
                  </a:cubicBezTo>
                  <a:lnTo>
                    <a:pt x="16" y="50"/>
                  </a:lnTo>
                  <a:close/>
                  <a:moveTo>
                    <a:pt x="39" y="0"/>
                  </a:moveTo>
                  <a:cubicBezTo>
                    <a:pt x="59" y="0"/>
                    <a:pt x="71" y="12"/>
                    <a:pt x="71" y="31"/>
                  </a:cubicBezTo>
                  <a:cubicBezTo>
                    <a:pt x="71" y="46"/>
                    <a:pt x="63" y="58"/>
                    <a:pt x="50" y="62"/>
                  </a:cubicBezTo>
                  <a:cubicBezTo>
                    <a:pt x="76" y="107"/>
                    <a:pt x="76" y="107"/>
                    <a:pt x="76" y="107"/>
                  </a:cubicBezTo>
                  <a:cubicBezTo>
                    <a:pt x="76" y="107"/>
                    <a:pt x="73" y="108"/>
                    <a:pt x="67" y="108"/>
                  </a:cubicBezTo>
                  <a:cubicBezTo>
                    <a:pt x="62" y="108"/>
                    <a:pt x="59" y="107"/>
                    <a:pt x="59" y="107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6" y="107"/>
                    <a:pt x="16" y="107"/>
                    <a:pt x="16" y="107"/>
                  </a:cubicBezTo>
                  <a:cubicBezTo>
                    <a:pt x="16" y="107"/>
                    <a:pt x="13" y="108"/>
                    <a:pt x="8" y="108"/>
                  </a:cubicBezTo>
                  <a:cubicBezTo>
                    <a:pt x="3" y="108"/>
                    <a:pt x="0" y="107"/>
                    <a:pt x="0" y="107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39" y="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83" name="Freeform 35"/>
            <p:cNvSpPr>
              <a:spLocks noEditPoints="1"/>
            </p:cNvSpPr>
            <p:nvPr/>
          </p:nvSpPr>
          <p:spPr bwMode="auto">
            <a:xfrm>
              <a:off x="3130" y="2225"/>
              <a:ext cx="121" cy="161"/>
            </a:xfrm>
            <a:custGeom>
              <a:avLst/>
              <a:gdLst>
                <a:gd name="T0" fmla="*/ 33 w 63"/>
                <a:gd name="T1" fmla="*/ 12 h 83"/>
                <a:gd name="T2" fmla="*/ 15 w 63"/>
                <a:gd name="T3" fmla="*/ 35 h 83"/>
                <a:gd name="T4" fmla="*/ 48 w 63"/>
                <a:gd name="T5" fmla="*/ 35 h 83"/>
                <a:gd name="T6" fmla="*/ 48 w 63"/>
                <a:gd name="T7" fmla="*/ 29 h 83"/>
                <a:gd name="T8" fmla="*/ 33 w 63"/>
                <a:gd name="T9" fmla="*/ 12 h 83"/>
                <a:gd name="T10" fmla="*/ 15 w 63"/>
                <a:gd name="T11" fmla="*/ 46 h 83"/>
                <a:gd name="T12" fmla="*/ 36 w 63"/>
                <a:gd name="T13" fmla="*/ 70 h 83"/>
                <a:gd name="T14" fmla="*/ 54 w 63"/>
                <a:gd name="T15" fmla="*/ 65 h 83"/>
                <a:gd name="T16" fmla="*/ 59 w 63"/>
                <a:gd name="T17" fmla="*/ 76 h 83"/>
                <a:gd name="T18" fmla="*/ 34 w 63"/>
                <a:gd name="T19" fmla="*/ 83 h 83"/>
                <a:gd name="T20" fmla="*/ 0 w 63"/>
                <a:gd name="T21" fmla="*/ 41 h 83"/>
                <a:gd name="T22" fmla="*/ 33 w 63"/>
                <a:gd name="T23" fmla="*/ 0 h 83"/>
                <a:gd name="T24" fmla="*/ 63 w 63"/>
                <a:gd name="T25" fmla="*/ 31 h 83"/>
                <a:gd name="T26" fmla="*/ 62 w 63"/>
                <a:gd name="T27" fmla="*/ 46 h 83"/>
                <a:gd name="T28" fmla="*/ 15 w 63"/>
                <a:gd name="T29" fmla="*/ 4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3" h="83">
                  <a:moveTo>
                    <a:pt x="33" y="12"/>
                  </a:moveTo>
                  <a:cubicBezTo>
                    <a:pt x="24" y="12"/>
                    <a:pt x="17" y="19"/>
                    <a:pt x="15" y="35"/>
                  </a:cubicBezTo>
                  <a:cubicBezTo>
                    <a:pt x="48" y="35"/>
                    <a:pt x="48" y="35"/>
                    <a:pt x="48" y="35"/>
                  </a:cubicBezTo>
                  <a:cubicBezTo>
                    <a:pt x="48" y="34"/>
                    <a:pt x="48" y="32"/>
                    <a:pt x="48" y="29"/>
                  </a:cubicBezTo>
                  <a:cubicBezTo>
                    <a:pt x="48" y="20"/>
                    <a:pt x="45" y="12"/>
                    <a:pt x="33" y="12"/>
                  </a:cubicBezTo>
                  <a:moveTo>
                    <a:pt x="15" y="46"/>
                  </a:moveTo>
                  <a:cubicBezTo>
                    <a:pt x="17" y="64"/>
                    <a:pt x="24" y="70"/>
                    <a:pt x="36" y="70"/>
                  </a:cubicBezTo>
                  <a:cubicBezTo>
                    <a:pt x="47" y="70"/>
                    <a:pt x="54" y="65"/>
                    <a:pt x="54" y="65"/>
                  </a:cubicBezTo>
                  <a:cubicBezTo>
                    <a:pt x="57" y="68"/>
                    <a:pt x="59" y="72"/>
                    <a:pt x="59" y="76"/>
                  </a:cubicBezTo>
                  <a:cubicBezTo>
                    <a:pt x="59" y="76"/>
                    <a:pt x="50" y="83"/>
                    <a:pt x="34" y="83"/>
                  </a:cubicBezTo>
                  <a:cubicBezTo>
                    <a:pt x="11" y="83"/>
                    <a:pt x="0" y="68"/>
                    <a:pt x="0" y="41"/>
                  </a:cubicBezTo>
                  <a:cubicBezTo>
                    <a:pt x="0" y="13"/>
                    <a:pt x="13" y="0"/>
                    <a:pt x="33" y="0"/>
                  </a:cubicBezTo>
                  <a:cubicBezTo>
                    <a:pt x="52" y="0"/>
                    <a:pt x="63" y="11"/>
                    <a:pt x="63" y="31"/>
                  </a:cubicBezTo>
                  <a:cubicBezTo>
                    <a:pt x="63" y="40"/>
                    <a:pt x="62" y="46"/>
                    <a:pt x="62" y="46"/>
                  </a:cubicBezTo>
                  <a:lnTo>
                    <a:pt x="15" y="4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84" name="Freeform 36"/>
            <p:cNvSpPr>
              <a:spLocks/>
            </p:cNvSpPr>
            <p:nvPr/>
          </p:nvSpPr>
          <p:spPr bwMode="auto">
            <a:xfrm>
              <a:off x="3286" y="2163"/>
              <a:ext cx="118" cy="219"/>
            </a:xfrm>
            <a:custGeom>
              <a:avLst/>
              <a:gdLst>
                <a:gd name="T0" fmla="*/ 61 w 61"/>
                <a:gd name="T1" fmla="*/ 112 h 113"/>
                <a:gd name="T2" fmla="*/ 54 w 61"/>
                <a:gd name="T3" fmla="*/ 113 h 113"/>
                <a:gd name="T4" fmla="*/ 46 w 61"/>
                <a:gd name="T5" fmla="*/ 112 h 113"/>
                <a:gd name="T6" fmla="*/ 46 w 61"/>
                <a:gd name="T7" fmla="*/ 58 h 113"/>
                <a:gd name="T8" fmla="*/ 32 w 61"/>
                <a:gd name="T9" fmla="*/ 45 h 113"/>
                <a:gd name="T10" fmla="*/ 15 w 61"/>
                <a:gd name="T11" fmla="*/ 54 h 113"/>
                <a:gd name="T12" fmla="*/ 15 w 61"/>
                <a:gd name="T13" fmla="*/ 112 h 113"/>
                <a:gd name="T14" fmla="*/ 7 w 61"/>
                <a:gd name="T15" fmla="*/ 113 h 113"/>
                <a:gd name="T16" fmla="*/ 0 w 61"/>
                <a:gd name="T17" fmla="*/ 112 h 113"/>
                <a:gd name="T18" fmla="*/ 0 w 61"/>
                <a:gd name="T19" fmla="*/ 1 h 113"/>
                <a:gd name="T20" fmla="*/ 7 w 61"/>
                <a:gd name="T21" fmla="*/ 0 h 113"/>
                <a:gd name="T22" fmla="*/ 15 w 61"/>
                <a:gd name="T23" fmla="*/ 1 h 113"/>
                <a:gd name="T24" fmla="*/ 15 w 61"/>
                <a:gd name="T25" fmla="*/ 42 h 113"/>
                <a:gd name="T26" fmla="*/ 38 w 61"/>
                <a:gd name="T27" fmla="*/ 32 h 113"/>
                <a:gd name="T28" fmla="*/ 61 w 61"/>
                <a:gd name="T29" fmla="*/ 55 h 113"/>
                <a:gd name="T30" fmla="*/ 61 w 61"/>
                <a:gd name="T31" fmla="*/ 1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113">
                  <a:moveTo>
                    <a:pt x="61" y="112"/>
                  </a:moveTo>
                  <a:cubicBezTo>
                    <a:pt x="61" y="112"/>
                    <a:pt x="59" y="113"/>
                    <a:pt x="54" y="113"/>
                  </a:cubicBezTo>
                  <a:cubicBezTo>
                    <a:pt x="49" y="113"/>
                    <a:pt x="46" y="112"/>
                    <a:pt x="46" y="112"/>
                  </a:cubicBezTo>
                  <a:cubicBezTo>
                    <a:pt x="46" y="58"/>
                    <a:pt x="46" y="58"/>
                    <a:pt x="46" y="58"/>
                  </a:cubicBezTo>
                  <a:cubicBezTo>
                    <a:pt x="46" y="49"/>
                    <a:pt x="42" y="45"/>
                    <a:pt x="32" y="45"/>
                  </a:cubicBezTo>
                  <a:cubicBezTo>
                    <a:pt x="25" y="45"/>
                    <a:pt x="19" y="48"/>
                    <a:pt x="15" y="54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cubicBezTo>
                    <a:pt x="15" y="42"/>
                    <a:pt x="15" y="42"/>
                    <a:pt x="15" y="42"/>
                  </a:cubicBezTo>
                  <a:cubicBezTo>
                    <a:pt x="20" y="36"/>
                    <a:pt x="28" y="32"/>
                    <a:pt x="38" y="32"/>
                  </a:cubicBezTo>
                  <a:cubicBezTo>
                    <a:pt x="53" y="32"/>
                    <a:pt x="61" y="42"/>
                    <a:pt x="61" y="55"/>
                  </a:cubicBezTo>
                  <a:lnTo>
                    <a:pt x="61" y="11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85" name="Freeform 37"/>
            <p:cNvSpPr>
              <a:spLocks noEditPoints="1"/>
            </p:cNvSpPr>
            <p:nvPr/>
          </p:nvSpPr>
          <p:spPr bwMode="auto">
            <a:xfrm>
              <a:off x="3437" y="2225"/>
              <a:ext cx="117" cy="161"/>
            </a:xfrm>
            <a:custGeom>
              <a:avLst/>
              <a:gdLst>
                <a:gd name="T0" fmla="*/ 31 w 61"/>
                <a:gd name="T1" fmla="*/ 44 h 83"/>
                <a:gd name="T2" fmla="*/ 15 w 61"/>
                <a:gd name="T3" fmla="*/ 57 h 83"/>
                <a:gd name="T4" fmla="*/ 28 w 61"/>
                <a:gd name="T5" fmla="*/ 71 h 83"/>
                <a:gd name="T6" fmla="*/ 46 w 61"/>
                <a:gd name="T7" fmla="*/ 50 h 83"/>
                <a:gd name="T8" fmla="*/ 46 w 61"/>
                <a:gd name="T9" fmla="*/ 45 h 83"/>
                <a:gd name="T10" fmla="*/ 31 w 61"/>
                <a:gd name="T11" fmla="*/ 44 h 83"/>
                <a:gd name="T12" fmla="*/ 32 w 61"/>
                <a:gd name="T13" fmla="*/ 0 h 83"/>
                <a:gd name="T14" fmla="*/ 61 w 61"/>
                <a:gd name="T15" fmla="*/ 30 h 83"/>
                <a:gd name="T16" fmla="*/ 61 w 61"/>
                <a:gd name="T17" fmla="*/ 80 h 83"/>
                <a:gd name="T18" fmla="*/ 55 w 61"/>
                <a:gd name="T19" fmla="*/ 81 h 83"/>
                <a:gd name="T20" fmla="*/ 49 w 61"/>
                <a:gd name="T21" fmla="*/ 80 h 83"/>
                <a:gd name="T22" fmla="*/ 47 w 61"/>
                <a:gd name="T23" fmla="*/ 70 h 83"/>
                <a:gd name="T24" fmla="*/ 23 w 61"/>
                <a:gd name="T25" fmla="*/ 83 h 83"/>
                <a:gd name="T26" fmla="*/ 0 w 61"/>
                <a:gd name="T27" fmla="*/ 57 h 83"/>
                <a:gd name="T28" fmla="*/ 29 w 61"/>
                <a:gd name="T29" fmla="*/ 34 h 83"/>
                <a:gd name="T30" fmla="*/ 46 w 61"/>
                <a:gd name="T31" fmla="*/ 35 h 83"/>
                <a:gd name="T32" fmla="*/ 46 w 61"/>
                <a:gd name="T33" fmla="*/ 29 h 83"/>
                <a:gd name="T34" fmla="*/ 30 w 61"/>
                <a:gd name="T35" fmla="*/ 13 h 83"/>
                <a:gd name="T36" fmla="*/ 10 w 61"/>
                <a:gd name="T37" fmla="*/ 17 h 83"/>
                <a:gd name="T38" fmla="*/ 7 w 61"/>
                <a:gd name="T39" fmla="*/ 12 h 83"/>
                <a:gd name="T40" fmla="*/ 6 w 61"/>
                <a:gd name="T41" fmla="*/ 6 h 83"/>
                <a:gd name="T42" fmla="*/ 32 w 61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1" h="83">
                  <a:moveTo>
                    <a:pt x="31" y="44"/>
                  </a:moveTo>
                  <a:cubicBezTo>
                    <a:pt x="21" y="44"/>
                    <a:pt x="15" y="48"/>
                    <a:pt x="15" y="57"/>
                  </a:cubicBezTo>
                  <a:cubicBezTo>
                    <a:pt x="15" y="67"/>
                    <a:pt x="20" y="71"/>
                    <a:pt x="28" y="71"/>
                  </a:cubicBezTo>
                  <a:cubicBezTo>
                    <a:pt x="40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6" y="44"/>
                    <a:pt x="31" y="44"/>
                  </a:cubicBezTo>
                  <a:moveTo>
                    <a:pt x="32" y="0"/>
                  </a:moveTo>
                  <a:cubicBezTo>
                    <a:pt x="54" y="0"/>
                    <a:pt x="61" y="10"/>
                    <a:pt x="61" y="30"/>
                  </a:cubicBezTo>
                  <a:cubicBezTo>
                    <a:pt x="61" y="80"/>
                    <a:pt x="61" y="80"/>
                    <a:pt x="61" y="80"/>
                  </a:cubicBezTo>
                  <a:cubicBezTo>
                    <a:pt x="61" y="80"/>
                    <a:pt x="59" y="81"/>
                    <a:pt x="55" y="81"/>
                  </a:cubicBezTo>
                  <a:cubicBezTo>
                    <a:pt x="51" y="81"/>
                    <a:pt x="49" y="80"/>
                    <a:pt x="49" y="80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3" y="78"/>
                    <a:pt x="35" y="83"/>
                    <a:pt x="23" y="83"/>
                  </a:cubicBezTo>
                  <a:cubicBezTo>
                    <a:pt x="9" y="83"/>
                    <a:pt x="0" y="74"/>
                    <a:pt x="0" y="57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2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2" y="13"/>
                    <a:pt x="30" y="13"/>
                  </a:cubicBezTo>
                  <a:cubicBezTo>
                    <a:pt x="20" y="13"/>
                    <a:pt x="10" y="17"/>
                    <a:pt x="10" y="17"/>
                  </a:cubicBezTo>
                  <a:cubicBezTo>
                    <a:pt x="10" y="17"/>
                    <a:pt x="8" y="15"/>
                    <a:pt x="7" y="12"/>
                  </a:cubicBezTo>
                  <a:cubicBezTo>
                    <a:pt x="5" y="9"/>
                    <a:pt x="6" y="6"/>
                    <a:pt x="6" y="6"/>
                  </a:cubicBezTo>
                  <a:cubicBezTo>
                    <a:pt x="6" y="6"/>
                    <a:pt x="17" y="0"/>
                    <a:pt x="3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86" name="Freeform 38"/>
            <p:cNvSpPr>
              <a:spLocks noEditPoints="1"/>
            </p:cNvSpPr>
            <p:nvPr/>
          </p:nvSpPr>
          <p:spPr bwMode="auto">
            <a:xfrm>
              <a:off x="3597" y="2163"/>
              <a:ext cx="125" cy="223"/>
            </a:xfrm>
            <a:custGeom>
              <a:avLst/>
              <a:gdLst>
                <a:gd name="T0" fmla="*/ 31 w 65"/>
                <a:gd name="T1" fmla="*/ 45 h 115"/>
                <a:gd name="T2" fmla="*/ 15 w 65"/>
                <a:gd name="T3" fmla="*/ 64 h 115"/>
                <a:gd name="T4" fmla="*/ 15 w 65"/>
                <a:gd name="T5" fmla="*/ 83 h 115"/>
                <a:gd name="T6" fmla="*/ 31 w 65"/>
                <a:gd name="T7" fmla="*/ 102 h 115"/>
                <a:gd name="T8" fmla="*/ 49 w 65"/>
                <a:gd name="T9" fmla="*/ 73 h 115"/>
                <a:gd name="T10" fmla="*/ 31 w 65"/>
                <a:gd name="T11" fmla="*/ 45 h 115"/>
                <a:gd name="T12" fmla="*/ 15 w 65"/>
                <a:gd name="T13" fmla="*/ 42 h 115"/>
                <a:gd name="T14" fmla="*/ 36 w 65"/>
                <a:gd name="T15" fmla="*/ 32 h 115"/>
                <a:gd name="T16" fmla="*/ 65 w 65"/>
                <a:gd name="T17" fmla="*/ 73 h 115"/>
                <a:gd name="T18" fmla="*/ 36 w 65"/>
                <a:gd name="T19" fmla="*/ 115 h 115"/>
                <a:gd name="T20" fmla="*/ 15 w 65"/>
                <a:gd name="T21" fmla="*/ 105 h 115"/>
                <a:gd name="T22" fmla="*/ 15 w 65"/>
                <a:gd name="T23" fmla="*/ 112 h 115"/>
                <a:gd name="T24" fmla="*/ 7 w 65"/>
                <a:gd name="T25" fmla="*/ 113 h 115"/>
                <a:gd name="T26" fmla="*/ 0 w 65"/>
                <a:gd name="T27" fmla="*/ 112 h 115"/>
                <a:gd name="T28" fmla="*/ 0 w 65"/>
                <a:gd name="T29" fmla="*/ 1 h 115"/>
                <a:gd name="T30" fmla="*/ 7 w 65"/>
                <a:gd name="T31" fmla="*/ 0 h 115"/>
                <a:gd name="T32" fmla="*/ 15 w 65"/>
                <a:gd name="T33" fmla="*/ 1 h 115"/>
                <a:gd name="T34" fmla="*/ 15 w 65"/>
                <a:gd name="T35" fmla="*/ 42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5">
                  <a:moveTo>
                    <a:pt x="31" y="45"/>
                  </a:moveTo>
                  <a:cubicBezTo>
                    <a:pt x="21" y="45"/>
                    <a:pt x="15" y="53"/>
                    <a:pt x="15" y="64"/>
                  </a:cubicBezTo>
                  <a:cubicBezTo>
                    <a:pt x="15" y="83"/>
                    <a:pt x="15" y="83"/>
                    <a:pt x="15" y="83"/>
                  </a:cubicBezTo>
                  <a:cubicBezTo>
                    <a:pt x="15" y="93"/>
                    <a:pt x="21" y="102"/>
                    <a:pt x="31" y="102"/>
                  </a:cubicBezTo>
                  <a:cubicBezTo>
                    <a:pt x="43" y="102"/>
                    <a:pt x="49" y="96"/>
                    <a:pt x="49" y="73"/>
                  </a:cubicBezTo>
                  <a:cubicBezTo>
                    <a:pt x="49" y="51"/>
                    <a:pt x="43" y="45"/>
                    <a:pt x="31" y="45"/>
                  </a:cubicBezTo>
                  <a:moveTo>
                    <a:pt x="15" y="42"/>
                  </a:moveTo>
                  <a:cubicBezTo>
                    <a:pt x="19" y="36"/>
                    <a:pt x="26" y="32"/>
                    <a:pt x="36" y="32"/>
                  </a:cubicBezTo>
                  <a:cubicBezTo>
                    <a:pt x="54" y="32"/>
                    <a:pt x="65" y="43"/>
                    <a:pt x="65" y="73"/>
                  </a:cubicBezTo>
                  <a:cubicBezTo>
                    <a:pt x="65" y="104"/>
                    <a:pt x="54" y="115"/>
                    <a:pt x="36" y="115"/>
                  </a:cubicBezTo>
                  <a:cubicBezTo>
                    <a:pt x="26" y="115"/>
                    <a:pt x="19" y="111"/>
                    <a:pt x="15" y="105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lnTo>
                    <a:pt x="15" y="4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87" name="Freeform 39"/>
            <p:cNvSpPr>
              <a:spLocks noEditPoints="1"/>
            </p:cNvSpPr>
            <p:nvPr/>
          </p:nvSpPr>
          <p:spPr bwMode="auto">
            <a:xfrm>
              <a:off x="3757" y="2169"/>
              <a:ext cx="31" cy="213"/>
            </a:xfrm>
            <a:custGeom>
              <a:avLst/>
              <a:gdLst>
                <a:gd name="T0" fmla="*/ 16 w 16"/>
                <a:gd name="T1" fmla="*/ 109 h 110"/>
                <a:gd name="T2" fmla="*/ 8 w 16"/>
                <a:gd name="T3" fmla="*/ 110 h 110"/>
                <a:gd name="T4" fmla="*/ 1 w 16"/>
                <a:gd name="T5" fmla="*/ 109 h 110"/>
                <a:gd name="T6" fmla="*/ 1 w 16"/>
                <a:gd name="T7" fmla="*/ 32 h 110"/>
                <a:gd name="T8" fmla="*/ 8 w 16"/>
                <a:gd name="T9" fmla="*/ 31 h 110"/>
                <a:gd name="T10" fmla="*/ 16 w 16"/>
                <a:gd name="T11" fmla="*/ 32 h 110"/>
                <a:gd name="T12" fmla="*/ 16 w 16"/>
                <a:gd name="T13" fmla="*/ 109 h 110"/>
                <a:gd name="T14" fmla="*/ 16 w 16"/>
                <a:gd name="T15" fmla="*/ 16 h 110"/>
                <a:gd name="T16" fmla="*/ 8 w 16"/>
                <a:gd name="T17" fmla="*/ 17 h 110"/>
                <a:gd name="T18" fmla="*/ 0 w 16"/>
                <a:gd name="T19" fmla="*/ 16 h 110"/>
                <a:gd name="T20" fmla="*/ 0 w 16"/>
                <a:gd name="T21" fmla="*/ 1 h 110"/>
                <a:gd name="T22" fmla="*/ 8 w 16"/>
                <a:gd name="T23" fmla="*/ 0 h 110"/>
                <a:gd name="T24" fmla="*/ 16 w 16"/>
                <a:gd name="T25" fmla="*/ 1 h 110"/>
                <a:gd name="T26" fmla="*/ 16 w 16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110">
                  <a:moveTo>
                    <a:pt x="16" y="109"/>
                  </a:moveTo>
                  <a:cubicBezTo>
                    <a:pt x="16" y="109"/>
                    <a:pt x="13" y="110"/>
                    <a:pt x="8" y="110"/>
                  </a:cubicBezTo>
                  <a:cubicBezTo>
                    <a:pt x="3" y="110"/>
                    <a:pt x="1" y="109"/>
                    <a:pt x="1" y="109"/>
                  </a:cubicBezTo>
                  <a:cubicBezTo>
                    <a:pt x="1" y="32"/>
                    <a:pt x="1" y="32"/>
                    <a:pt x="1" y="32"/>
                  </a:cubicBezTo>
                  <a:cubicBezTo>
                    <a:pt x="1" y="32"/>
                    <a:pt x="3" y="31"/>
                    <a:pt x="8" y="31"/>
                  </a:cubicBezTo>
                  <a:cubicBezTo>
                    <a:pt x="13" y="31"/>
                    <a:pt x="16" y="32"/>
                    <a:pt x="16" y="32"/>
                  </a:cubicBezTo>
                  <a:lnTo>
                    <a:pt x="16" y="109"/>
                  </a:lnTo>
                  <a:close/>
                  <a:moveTo>
                    <a:pt x="16" y="16"/>
                  </a:moveTo>
                  <a:cubicBezTo>
                    <a:pt x="16" y="16"/>
                    <a:pt x="13" y="17"/>
                    <a:pt x="8" y="17"/>
                  </a:cubicBezTo>
                  <a:cubicBezTo>
                    <a:pt x="3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88" name="Freeform 40"/>
            <p:cNvSpPr>
              <a:spLocks/>
            </p:cNvSpPr>
            <p:nvPr/>
          </p:nvSpPr>
          <p:spPr bwMode="auto">
            <a:xfrm>
              <a:off x="3832" y="2163"/>
              <a:ext cx="29" cy="219"/>
            </a:xfrm>
            <a:custGeom>
              <a:avLst/>
              <a:gdLst>
                <a:gd name="T0" fmla="*/ 15 w 15"/>
                <a:gd name="T1" fmla="*/ 112 h 113"/>
                <a:gd name="T2" fmla="*/ 7 w 15"/>
                <a:gd name="T3" fmla="*/ 113 h 113"/>
                <a:gd name="T4" fmla="*/ 0 w 15"/>
                <a:gd name="T5" fmla="*/ 112 h 113"/>
                <a:gd name="T6" fmla="*/ 0 w 15"/>
                <a:gd name="T7" fmla="*/ 1 h 113"/>
                <a:gd name="T8" fmla="*/ 7 w 15"/>
                <a:gd name="T9" fmla="*/ 0 h 113"/>
                <a:gd name="T10" fmla="*/ 15 w 15"/>
                <a:gd name="T11" fmla="*/ 1 h 113"/>
                <a:gd name="T12" fmla="*/ 15 w 15"/>
                <a:gd name="T13" fmla="*/ 1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" h="113">
                  <a:moveTo>
                    <a:pt x="15" y="112"/>
                  </a:move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lnTo>
                    <a:pt x="15" y="11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89" name="Freeform 41"/>
            <p:cNvSpPr>
              <a:spLocks noEditPoints="1"/>
            </p:cNvSpPr>
            <p:nvPr/>
          </p:nvSpPr>
          <p:spPr bwMode="auto">
            <a:xfrm>
              <a:off x="3904" y="2169"/>
              <a:ext cx="31" cy="213"/>
            </a:xfrm>
            <a:custGeom>
              <a:avLst/>
              <a:gdLst>
                <a:gd name="T0" fmla="*/ 16 w 16"/>
                <a:gd name="T1" fmla="*/ 109 h 110"/>
                <a:gd name="T2" fmla="*/ 8 w 16"/>
                <a:gd name="T3" fmla="*/ 110 h 110"/>
                <a:gd name="T4" fmla="*/ 1 w 16"/>
                <a:gd name="T5" fmla="*/ 109 h 110"/>
                <a:gd name="T6" fmla="*/ 1 w 16"/>
                <a:gd name="T7" fmla="*/ 32 h 110"/>
                <a:gd name="T8" fmla="*/ 8 w 16"/>
                <a:gd name="T9" fmla="*/ 31 h 110"/>
                <a:gd name="T10" fmla="*/ 16 w 16"/>
                <a:gd name="T11" fmla="*/ 32 h 110"/>
                <a:gd name="T12" fmla="*/ 16 w 16"/>
                <a:gd name="T13" fmla="*/ 109 h 110"/>
                <a:gd name="T14" fmla="*/ 16 w 16"/>
                <a:gd name="T15" fmla="*/ 16 h 110"/>
                <a:gd name="T16" fmla="*/ 8 w 16"/>
                <a:gd name="T17" fmla="*/ 17 h 110"/>
                <a:gd name="T18" fmla="*/ 0 w 16"/>
                <a:gd name="T19" fmla="*/ 16 h 110"/>
                <a:gd name="T20" fmla="*/ 0 w 16"/>
                <a:gd name="T21" fmla="*/ 1 h 110"/>
                <a:gd name="T22" fmla="*/ 8 w 16"/>
                <a:gd name="T23" fmla="*/ 0 h 110"/>
                <a:gd name="T24" fmla="*/ 16 w 16"/>
                <a:gd name="T25" fmla="*/ 1 h 110"/>
                <a:gd name="T26" fmla="*/ 16 w 16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110">
                  <a:moveTo>
                    <a:pt x="16" y="109"/>
                  </a:moveTo>
                  <a:cubicBezTo>
                    <a:pt x="16" y="109"/>
                    <a:pt x="13" y="110"/>
                    <a:pt x="8" y="110"/>
                  </a:cubicBezTo>
                  <a:cubicBezTo>
                    <a:pt x="3" y="110"/>
                    <a:pt x="1" y="109"/>
                    <a:pt x="1" y="109"/>
                  </a:cubicBezTo>
                  <a:cubicBezTo>
                    <a:pt x="1" y="32"/>
                    <a:pt x="1" y="32"/>
                    <a:pt x="1" y="32"/>
                  </a:cubicBezTo>
                  <a:cubicBezTo>
                    <a:pt x="1" y="32"/>
                    <a:pt x="3" y="31"/>
                    <a:pt x="8" y="31"/>
                  </a:cubicBezTo>
                  <a:cubicBezTo>
                    <a:pt x="13" y="31"/>
                    <a:pt x="16" y="32"/>
                    <a:pt x="16" y="32"/>
                  </a:cubicBezTo>
                  <a:lnTo>
                    <a:pt x="16" y="109"/>
                  </a:lnTo>
                  <a:close/>
                  <a:moveTo>
                    <a:pt x="16" y="16"/>
                  </a:moveTo>
                  <a:cubicBezTo>
                    <a:pt x="16" y="16"/>
                    <a:pt x="13" y="17"/>
                    <a:pt x="8" y="17"/>
                  </a:cubicBezTo>
                  <a:cubicBezTo>
                    <a:pt x="3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90" name="Freeform 42"/>
            <p:cNvSpPr>
              <a:spLocks/>
            </p:cNvSpPr>
            <p:nvPr/>
          </p:nvSpPr>
          <p:spPr bwMode="auto">
            <a:xfrm>
              <a:off x="3964" y="2196"/>
              <a:ext cx="96" cy="190"/>
            </a:xfrm>
            <a:custGeom>
              <a:avLst/>
              <a:gdLst>
                <a:gd name="T0" fmla="*/ 27 w 50"/>
                <a:gd name="T1" fmla="*/ 68 h 98"/>
                <a:gd name="T2" fmla="*/ 42 w 50"/>
                <a:gd name="T3" fmla="*/ 85 h 98"/>
                <a:gd name="T4" fmla="*/ 49 w 50"/>
                <a:gd name="T5" fmla="*/ 85 h 98"/>
                <a:gd name="T6" fmla="*/ 50 w 50"/>
                <a:gd name="T7" fmla="*/ 91 h 98"/>
                <a:gd name="T8" fmla="*/ 49 w 50"/>
                <a:gd name="T9" fmla="*/ 96 h 98"/>
                <a:gd name="T10" fmla="*/ 38 w 50"/>
                <a:gd name="T11" fmla="*/ 98 h 98"/>
                <a:gd name="T12" fmla="*/ 12 w 50"/>
                <a:gd name="T13" fmla="*/ 68 h 98"/>
                <a:gd name="T14" fmla="*/ 12 w 50"/>
                <a:gd name="T15" fmla="*/ 28 h 98"/>
                <a:gd name="T16" fmla="*/ 0 w 50"/>
                <a:gd name="T17" fmla="*/ 28 h 98"/>
                <a:gd name="T18" fmla="*/ 0 w 50"/>
                <a:gd name="T19" fmla="*/ 23 h 98"/>
                <a:gd name="T20" fmla="*/ 0 w 50"/>
                <a:gd name="T21" fmla="*/ 17 h 98"/>
                <a:gd name="T22" fmla="*/ 12 w 50"/>
                <a:gd name="T23" fmla="*/ 17 h 98"/>
                <a:gd name="T24" fmla="*/ 12 w 50"/>
                <a:gd name="T25" fmla="*/ 3 h 98"/>
                <a:gd name="T26" fmla="*/ 27 w 50"/>
                <a:gd name="T27" fmla="*/ 0 h 98"/>
                <a:gd name="T28" fmla="*/ 27 w 50"/>
                <a:gd name="T29" fmla="*/ 17 h 98"/>
                <a:gd name="T30" fmla="*/ 47 w 50"/>
                <a:gd name="T31" fmla="*/ 17 h 98"/>
                <a:gd name="T32" fmla="*/ 48 w 50"/>
                <a:gd name="T33" fmla="*/ 22 h 98"/>
                <a:gd name="T34" fmla="*/ 47 w 50"/>
                <a:gd name="T35" fmla="*/ 28 h 98"/>
                <a:gd name="T36" fmla="*/ 27 w 50"/>
                <a:gd name="T37" fmla="*/ 28 h 98"/>
                <a:gd name="T38" fmla="*/ 27 w 50"/>
                <a:gd name="T39" fmla="*/ 68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0" h="98">
                  <a:moveTo>
                    <a:pt x="27" y="68"/>
                  </a:moveTo>
                  <a:cubicBezTo>
                    <a:pt x="27" y="81"/>
                    <a:pt x="32" y="85"/>
                    <a:pt x="42" y="85"/>
                  </a:cubicBezTo>
                  <a:cubicBezTo>
                    <a:pt x="45" y="85"/>
                    <a:pt x="49" y="85"/>
                    <a:pt x="49" y="85"/>
                  </a:cubicBezTo>
                  <a:cubicBezTo>
                    <a:pt x="49" y="85"/>
                    <a:pt x="50" y="87"/>
                    <a:pt x="50" y="91"/>
                  </a:cubicBezTo>
                  <a:cubicBezTo>
                    <a:pt x="50" y="94"/>
                    <a:pt x="49" y="96"/>
                    <a:pt x="49" y="96"/>
                  </a:cubicBezTo>
                  <a:cubicBezTo>
                    <a:pt x="46" y="97"/>
                    <a:pt x="42" y="98"/>
                    <a:pt x="38" y="98"/>
                  </a:cubicBezTo>
                  <a:cubicBezTo>
                    <a:pt x="19" y="98"/>
                    <a:pt x="12" y="88"/>
                    <a:pt x="12" y="6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6"/>
                    <a:pt x="0" y="23"/>
                  </a:cubicBezTo>
                  <a:cubicBezTo>
                    <a:pt x="0" y="19"/>
                    <a:pt x="0" y="17"/>
                    <a:pt x="0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6" y="1"/>
                    <a:pt x="22" y="0"/>
                    <a:pt x="27" y="0"/>
                  </a:cubicBezTo>
                  <a:cubicBezTo>
                    <a:pt x="27" y="17"/>
                    <a:pt x="27" y="17"/>
                    <a:pt x="27" y="17"/>
                  </a:cubicBezTo>
                  <a:cubicBezTo>
                    <a:pt x="47" y="17"/>
                    <a:pt x="47" y="17"/>
                    <a:pt x="47" y="17"/>
                  </a:cubicBezTo>
                  <a:cubicBezTo>
                    <a:pt x="47" y="17"/>
                    <a:pt x="48" y="19"/>
                    <a:pt x="48" y="22"/>
                  </a:cubicBezTo>
                  <a:cubicBezTo>
                    <a:pt x="48" y="26"/>
                    <a:pt x="47" y="28"/>
                    <a:pt x="47" y="28"/>
                  </a:cubicBezTo>
                  <a:cubicBezTo>
                    <a:pt x="27" y="28"/>
                    <a:pt x="27" y="28"/>
                    <a:pt x="27" y="28"/>
                  </a:cubicBezTo>
                  <a:lnTo>
                    <a:pt x="27" y="68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91" name="Freeform 43"/>
            <p:cNvSpPr>
              <a:spLocks noEditPoints="1"/>
            </p:cNvSpPr>
            <p:nvPr/>
          </p:nvSpPr>
          <p:spPr bwMode="auto">
            <a:xfrm>
              <a:off x="4078" y="2225"/>
              <a:ext cx="117" cy="161"/>
            </a:xfrm>
            <a:custGeom>
              <a:avLst/>
              <a:gdLst>
                <a:gd name="T0" fmla="*/ 31 w 61"/>
                <a:gd name="T1" fmla="*/ 44 h 83"/>
                <a:gd name="T2" fmla="*/ 16 w 61"/>
                <a:gd name="T3" fmla="*/ 57 h 83"/>
                <a:gd name="T4" fmla="*/ 29 w 61"/>
                <a:gd name="T5" fmla="*/ 71 h 83"/>
                <a:gd name="T6" fmla="*/ 46 w 61"/>
                <a:gd name="T7" fmla="*/ 50 h 83"/>
                <a:gd name="T8" fmla="*/ 46 w 61"/>
                <a:gd name="T9" fmla="*/ 45 h 83"/>
                <a:gd name="T10" fmla="*/ 31 w 61"/>
                <a:gd name="T11" fmla="*/ 44 h 83"/>
                <a:gd name="T12" fmla="*/ 33 w 61"/>
                <a:gd name="T13" fmla="*/ 0 h 83"/>
                <a:gd name="T14" fmla="*/ 61 w 61"/>
                <a:gd name="T15" fmla="*/ 30 h 83"/>
                <a:gd name="T16" fmla="*/ 61 w 61"/>
                <a:gd name="T17" fmla="*/ 80 h 83"/>
                <a:gd name="T18" fmla="*/ 56 w 61"/>
                <a:gd name="T19" fmla="*/ 81 h 83"/>
                <a:gd name="T20" fmla="*/ 50 w 61"/>
                <a:gd name="T21" fmla="*/ 80 h 83"/>
                <a:gd name="T22" fmla="*/ 47 w 61"/>
                <a:gd name="T23" fmla="*/ 70 h 83"/>
                <a:gd name="T24" fmla="*/ 24 w 61"/>
                <a:gd name="T25" fmla="*/ 83 h 83"/>
                <a:gd name="T26" fmla="*/ 0 w 61"/>
                <a:gd name="T27" fmla="*/ 57 h 83"/>
                <a:gd name="T28" fmla="*/ 29 w 61"/>
                <a:gd name="T29" fmla="*/ 34 h 83"/>
                <a:gd name="T30" fmla="*/ 46 w 61"/>
                <a:gd name="T31" fmla="*/ 35 h 83"/>
                <a:gd name="T32" fmla="*/ 46 w 61"/>
                <a:gd name="T33" fmla="*/ 29 h 83"/>
                <a:gd name="T34" fmla="*/ 31 w 61"/>
                <a:gd name="T35" fmla="*/ 13 h 83"/>
                <a:gd name="T36" fmla="*/ 11 w 61"/>
                <a:gd name="T37" fmla="*/ 17 h 83"/>
                <a:gd name="T38" fmla="*/ 7 w 61"/>
                <a:gd name="T39" fmla="*/ 12 h 83"/>
                <a:gd name="T40" fmla="*/ 6 w 61"/>
                <a:gd name="T41" fmla="*/ 6 h 83"/>
                <a:gd name="T42" fmla="*/ 33 w 61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1" h="83">
                  <a:moveTo>
                    <a:pt x="31" y="44"/>
                  </a:moveTo>
                  <a:cubicBezTo>
                    <a:pt x="21" y="44"/>
                    <a:pt x="16" y="48"/>
                    <a:pt x="16" y="57"/>
                  </a:cubicBezTo>
                  <a:cubicBezTo>
                    <a:pt x="16" y="67"/>
                    <a:pt x="21" y="71"/>
                    <a:pt x="29" y="71"/>
                  </a:cubicBezTo>
                  <a:cubicBezTo>
                    <a:pt x="41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7" y="44"/>
                    <a:pt x="31" y="44"/>
                  </a:cubicBezTo>
                  <a:moveTo>
                    <a:pt x="33" y="0"/>
                  </a:moveTo>
                  <a:cubicBezTo>
                    <a:pt x="54" y="0"/>
                    <a:pt x="61" y="10"/>
                    <a:pt x="61" y="30"/>
                  </a:cubicBezTo>
                  <a:cubicBezTo>
                    <a:pt x="61" y="80"/>
                    <a:pt x="61" y="80"/>
                    <a:pt x="61" y="80"/>
                  </a:cubicBezTo>
                  <a:cubicBezTo>
                    <a:pt x="61" y="80"/>
                    <a:pt x="60" y="81"/>
                    <a:pt x="56" y="81"/>
                  </a:cubicBezTo>
                  <a:cubicBezTo>
                    <a:pt x="52" y="81"/>
                    <a:pt x="50" y="80"/>
                    <a:pt x="50" y="80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3" y="78"/>
                    <a:pt x="35" y="83"/>
                    <a:pt x="24" y="83"/>
                  </a:cubicBezTo>
                  <a:cubicBezTo>
                    <a:pt x="9" y="83"/>
                    <a:pt x="0" y="74"/>
                    <a:pt x="0" y="57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2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2" y="13"/>
                    <a:pt x="31" y="13"/>
                  </a:cubicBezTo>
                  <a:cubicBezTo>
                    <a:pt x="20" y="13"/>
                    <a:pt x="11" y="17"/>
                    <a:pt x="11" y="17"/>
                  </a:cubicBezTo>
                  <a:cubicBezTo>
                    <a:pt x="10" y="17"/>
                    <a:pt x="9" y="15"/>
                    <a:pt x="7" y="12"/>
                  </a:cubicBezTo>
                  <a:cubicBezTo>
                    <a:pt x="6" y="9"/>
                    <a:pt x="6" y="6"/>
                    <a:pt x="6" y="6"/>
                  </a:cubicBezTo>
                  <a:cubicBezTo>
                    <a:pt x="6" y="6"/>
                    <a:pt x="18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92" name="Freeform 44"/>
            <p:cNvSpPr>
              <a:spLocks/>
            </p:cNvSpPr>
            <p:nvPr/>
          </p:nvSpPr>
          <p:spPr bwMode="auto">
            <a:xfrm>
              <a:off x="4230" y="2225"/>
              <a:ext cx="106" cy="161"/>
            </a:xfrm>
            <a:custGeom>
              <a:avLst/>
              <a:gdLst>
                <a:gd name="T0" fmla="*/ 16 w 55"/>
                <a:gd name="T1" fmla="*/ 41 h 83"/>
                <a:gd name="T2" fmla="*/ 37 w 55"/>
                <a:gd name="T3" fmla="*/ 70 h 83"/>
                <a:gd name="T4" fmla="*/ 51 w 55"/>
                <a:gd name="T5" fmla="*/ 67 h 83"/>
                <a:gd name="T6" fmla="*/ 55 w 55"/>
                <a:gd name="T7" fmla="*/ 78 h 83"/>
                <a:gd name="T8" fmla="*/ 34 w 55"/>
                <a:gd name="T9" fmla="*/ 83 h 83"/>
                <a:gd name="T10" fmla="*/ 0 w 55"/>
                <a:gd name="T11" fmla="*/ 41 h 83"/>
                <a:gd name="T12" fmla="*/ 34 w 55"/>
                <a:gd name="T13" fmla="*/ 0 h 83"/>
                <a:gd name="T14" fmla="*/ 54 w 55"/>
                <a:gd name="T15" fmla="*/ 4 h 83"/>
                <a:gd name="T16" fmla="*/ 49 w 55"/>
                <a:gd name="T17" fmla="*/ 15 h 83"/>
                <a:gd name="T18" fmla="*/ 36 w 55"/>
                <a:gd name="T19" fmla="*/ 13 h 83"/>
                <a:gd name="T20" fmla="*/ 16 w 55"/>
                <a:gd name="T21" fmla="*/ 41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83">
                  <a:moveTo>
                    <a:pt x="16" y="41"/>
                  </a:moveTo>
                  <a:cubicBezTo>
                    <a:pt x="16" y="61"/>
                    <a:pt x="22" y="70"/>
                    <a:pt x="37" y="70"/>
                  </a:cubicBezTo>
                  <a:cubicBezTo>
                    <a:pt x="45" y="70"/>
                    <a:pt x="51" y="67"/>
                    <a:pt x="51" y="67"/>
                  </a:cubicBezTo>
                  <a:cubicBezTo>
                    <a:pt x="54" y="70"/>
                    <a:pt x="55" y="74"/>
                    <a:pt x="55" y="78"/>
                  </a:cubicBezTo>
                  <a:cubicBezTo>
                    <a:pt x="55" y="78"/>
                    <a:pt x="49" y="83"/>
                    <a:pt x="34" y="83"/>
                  </a:cubicBezTo>
                  <a:cubicBezTo>
                    <a:pt x="12" y="83"/>
                    <a:pt x="0" y="68"/>
                    <a:pt x="0" y="41"/>
                  </a:cubicBezTo>
                  <a:cubicBezTo>
                    <a:pt x="0" y="15"/>
                    <a:pt x="12" y="0"/>
                    <a:pt x="34" y="0"/>
                  </a:cubicBezTo>
                  <a:cubicBezTo>
                    <a:pt x="48" y="0"/>
                    <a:pt x="54" y="4"/>
                    <a:pt x="54" y="4"/>
                  </a:cubicBezTo>
                  <a:cubicBezTo>
                    <a:pt x="54" y="8"/>
                    <a:pt x="52" y="12"/>
                    <a:pt x="49" y="15"/>
                  </a:cubicBezTo>
                  <a:cubicBezTo>
                    <a:pt x="49" y="15"/>
                    <a:pt x="44" y="13"/>
                    <a:pt x="36" y="13"/>
                  </a:cubicBezTo>
                  <a:cubicBezTo>
                    <a:pt x="22" y="13"/>
                    <a:pt x="16" y="22"/>
                    <a:pt x="16" y="41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93" name="Freeform 45"/>
            <p:cNvSpPr>
              <a:spLocks noEditPoints="1"/>
            </p:cNvSpPr>
            <p:nvPr/>
          </p:nvSpPr>
          <p:spPr bwMode="auto">
            <a:xfrm>
              <a:off x="4334" y="2169"/>
              <a:ext cx="64" cy="286"/>
            </a:xfrm>
            <a:custGeom>
              <a:avLst/>
              <a:gdLst>
                <a:gd name="T0" fmla="*/ 33 w 33"/>
                <a:gd name="T1" fmla="*/ 15 h 148"/>
                <a:gd name="T2" fmla="*/ 25 w 33"/>
                <a:gd name="T3" fmla="*/ 16 h 148"/>
                <a:gd name="T4" fmla="*/ 17 w 33"/>
                <a:gd name="T5" fmla="*/ 15 h 148"/>
                <a:gd name="T6" fmla="*/ 17 w 33"/>
                <a:gd name="T7" fmla="*/ 1 h 148"/>
                <a:gd name="T8" fmla="*/ 25 w 33"/>
                <a:gd name="T9" fmla="*/ 0 h 148"/>
                <a:gd name="T10" fmla="*/ 33 w 33"/>
                <a:gd name="T11" fmla="*/ 1 h 148"/>
                <a:gd name="T12" fmla="*/ 33 w 33"/>
                <a:gd name="T13" fmla="*/ 15 h 148"/>
                <a:gd name="T14" fmla="*/ 18 w 33"/>
                <a:gd name="T15" fmla="*/ 32 h 148"/>
                <a:gd name="T16" fmla="*/ 25 w 33"/>
                <a:gd name="T17" fmla="*/ 31 h 148"/>
                <a:gd name="T18" fmla="*/ 33 w 33"/>
                <a:gd name="T19" fmla="*/ 32 h 148"/>
                <a:gd name="T20" fmla="*/ 33 w 33"/>
                <a:gd name="T21" fmla="*/ 123 h 148"/>
                <a:gd name="T22" fmla="*/ 11 w 33"/>
                <a:gd name="T23" fmla="*/ 148 h 148"/>
                <a:gd name="T24" fmla="*/ 1 w 33"/>
                <a:gd name="T25" fmla="*/ 147 h 148"/>
                <a:gd name="T26" fmla="*/ 0 w 33"/>
                <a:gd name="T27" fmla="*/ 143 h 148"/>
                <a:gd name="T28" fmla="*/ 2 w 33"/>
                <a:gd name="T29" fmla="*/ 135 h 148"/>
                <a:gd name="T30" fmla="*/ 7 w 33"/>
                <a:gd name="T31" fmla="*/ 136 h 148"/>
                <a:gd name="T32" fmla="*/ 18 w 33"/>
                <a:gd name="T33" fmla="*/ 124 h 148"/>
                <a:gd name="T34" fmla="*/ 18 w 33"/>
                <a:gd name="T35" fmla="*/ 32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3" h="148">
                  <a:moveTo>
                    <a:pt x="33" y="15"/>
                  </a:moveTo>
                  <a:cubicBezTo>
                    <a:pt x="33" y="15"/>
                    <a:pt x="30" y="16"/>
                    <a:pt x="25" y="16"/>
                  </a:cubicBezTo>
                  <a:cubicBezTo>
                    <a:pt x="20" y="16"/>
                    <a:pt x="17" y="15"/>
                    <a:pt x="17" y="15"/>
                  </a:cubicBezTo>
                  <a:cubicBezTo>
                    <a:pt x="17" y="1"/>
                    <a:pt x="17" y="1"/>
                    <a:pt x="17" y="1"/>
                  </a:cubicBezTo>
                  <a:cubicBezTo>
                    <a:pt x="17" y="1"/>
                    <a:pt x="20" y="0"/>
                    <a:pt x="25" y="0"/>
                  </a:cubicBezTo>
                  <a:cubicBezTo>
                    <a:pt x="30" y="0"/>
                    <a:pt x="33" y="1"/>
                    <a:pt x="33" y="1"/>
                  </a:cubicBezTo>
                  <a:lnTo>
                    <a:pt x="33" y="15"/>
                  </a:lnTo>
                  <a:close/>
                  <a:moveTo>
                    <a:pt x="18" y="32"/>
                  </a:moveTo>
                  <a:cubicBezTo>
                    <a:pt x="18" y="32"/>
                    <a:pt x="20" y="31"/>
                    <a:pt x="25" y="31"/>
                  </a:cubicBezTo>
                  <a:cubicBezTo>
                    <a:pt x="30" y="31"/>
                    <a:pt x="33" y="32"/>
                    <a:pt x="33" y="32"/>
                  </a:cubicBezTo>
                  <a:cubicBezTo>
                    <a:pt x="33" y="123"/>
                    <a:pt x="33" y="123"/>
                    <a:pt x="33" y="123"/>
                  </a:cubicBezTo>
                  <a:cubicBezTo>
                    <a:pt x="33" y="139"/>
                    <a:pt x="25" y="148"/>
                    <a:pt x="11" y="148"/>
                  </a:cubicBezTo>
                  <a:cubicBezTo>
                    <a:pt x="5" y="148"/>
                    <a:pt x="1" y="147"/>
                    <a:pt x="1" y="147"/>
                  </a:cubicBezTo>
                  <a:cubicBezTo>
                    <a:pt x="1" y="147"/>
                    <a:pt x="0" y="145"/>
                    <a:pt x="0" y="143"/>
                  </a:cubicBezTo>
                  <a:cubicBezTo>
                    <a:pt x="0" y="138"/>
                    <a:pt x="2" y="135"/>
                    <a:pt x="2" y="135"/>
                  </a:cubicBezTo>
                  <a:cubicBezTo>
                    <a:pt x="2" y="135"/>
                    <a:pt x="4" y="136"/>
                    <a:pt x="7" y="136"/>
                  </a:cubicBezTo>
                  <a:cubicBezTo>
                    <a:pt x="14" y="136"/>
                    <a:pt x="18" y="132"/>
                    <a:pt x="18" y="124"/>
                  </a:cubicBezTo>
                  <a:lnTo>
                    <a:pt x="18" y="3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94" name="Freeform 46"/>
            <p:cNvSpPr>
              <a:spLocks noEditPoints="1"/>
            </p:cNvSpPr>
            <p:nvPr/>
          </p:nvSpPr>
          <p:spPr bwMode="auto">
            <a:xfrm>
              <a:off x="4440" y="2169"/>
              <a:ext cx="31" cy="213"/>
            </a:xfrm>
            <a:custGeom>
              <a:avLst/>
              <a:gdLst>
                <a:gd name="T0" fmla="*/ 15 w 16"/>
                <a:gd name="T1" fmla="*/ 109 h 110"/>
                <a:gd name="T2" fmla="*/ 8 w 16"/>
                <a:gd name="T3" fmla="*/ 110 h 110"/>
                <a:gd name="T4" fmla="*/ 0 w 16"/>
                <a:gd name="T5" fmla="*/ 109 h 110"/>
                <a:gd name="T6" fmla="*/ 0 w 16"/>
                <a:gd name="T7" fmla="*/ 32 h 110"/>
                <a:gd name="T8" fmla="*/ 8 w 16"/>
                <a:gd name="T9" fmla="*/ 31 h 110"/>
                <a:gd name="T10" fmla="*/ 15 w 16"/>
                <a:gd name="T11" fmla="*/ 32 h 110"/>
                <a:gd name="T12" fmla="*/ 15 w 16"/>
                <a:gd name="T13" fmla="*/ 109 h 110"/>
                <a:gd name="T14" fmla="*/ 16 w 16"/>
                <a:gd name="T15" fmla="*/ 16 h 110"/>
                <a:gd name="T16" fmla="*/ 8 w 16"/>
                <a:gd name="T17" fmla="*/ 17 h 110"/>
                <a:gd name="T18" fmla="*/ 0 w 16"/>
                <a:gd name="T19" fmla="*/ 16 h 110"/>
                <a:gd name="T20" fmla="*/ 0 w 16"/>
                <a:gd name="T21" fmla="*/ 1 h 110"/>
                <a:gd name="T22" fmla="*/ 8 w 16"/>
                <a:gd name="T23" fmla="*/ 0 h 110"/>
                <a:gd name="T24" fmla="*/ 16 w 16"/>
                <a:gd name="T25" fmla="*/ 1 h 110"/>
                <a:gd name="T26" fmla="*/ 16 w 16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110">
                  <a:moveTo>
                    <a:pt x="15" y="109"/>
                  </a:moveTo>
                  <a:cubicBezTo>
                    <a:pt x="15" y="109"/>
                    <a:pt x="13" y="110"/>
                    <a:pt x="8" y="110"/>
                  </a:cubicBezTo>
                  <a:cubicBezTo>
                    <a:pt x="3" y="110"/>
                    <a:pt x="0" y="109"/>
                    <a:pt x="0" y="109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3" y="31"/>
                    <a:pt x="8" y="31"/>
                  </a:cubicBezTo>
                  <a:cubicBezTo>
                    <a:pt x="13" y="31"/>
                    <a:pt x="15" y="32"/>
                    <a:pt x="15" y="32"/>
                  </a:cubicBezTo>
                  <a:lnTo>
                    <a:pt x="15" y="109"/>
                  </a:lnTo>
                  <a:close/>
                  <a:moveTo>
                    <a:pt x="16" y="16"/>
                  </a:moveTo>
                  <a:cubicBezTo>
                    <a:pt x="16" y="16"/>
                    <a:pt x="13" y="17"/>
                    <a:pt x="8" y="17"/>
                  </a:cubicBezTo>
                  <a:cubicBezTo>
                    <a:pt x="2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95" name="Freeform 47"/>
            <p:cNvSpPr>
              <a:spLocks noEditPoints="1"/>
            </p:cNvSpPr>
            <p:nvPr/>
          </p:nvSpPr>
          <p:spPr bwMode="auto">
            <a:xfrm>
              <a:off x="4576" y="2169"/>
              <a:ext cx="164" cy="217"/>
            </a:xfrm>
            <a:custGeom>
              <a:avLst/>
              <a:gdLst>
                <a:gd name="T0" fmla="*/ 42 w 85"/>
                <a:gd name="T1" fmla="*/ 13 h 112"/>
                <a:gd name="T2" fmla="*/ 16 w 85"/>
                <a:gd name="T3" fmla="*/ 56 h 112"/>
                <a:gd name="T4" fmla="*/ 42 w 85"/>
                <a:gd name="T5" fmla="*/ 99 h 112"/>
                <a:gd name="T6" fmla="*/ 68 w 85"/>
                <a:gd name="T7" fmla="*/ 56 h 112"/>
                <a:gd name="T8" fmla="*/ 42 w 85"/>
                <a:gd name="T9" fmla="*/ 13 h 112"/>
                <a:gd name="T10" fmla="*/ 42 w 85"/>
                <a:gd name="T11" fmla="*/ 0 h 112"/>
                <a:gd name="T12" fmla="*/ 85 w 85"/>
                <a:gd name="T13" fmla="*/ 56 h 112"/>
                <a:gd name="T14" fmla="*/ 42 w 85"/>
                <a:gd name="T15" fmla="*/ 112 h 112"/>
                <a:gd name="T16" fmla="*/ 0 w 85"/>
                <a:gd name="T17" fmla="*/ 56 h 112"/>
                <a:gd name="T18" fmla="*/ 42 w 85"/>
                <a:gd name="T19" fmla="*/ 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5" h="112">
                  <a:moveTo>
                    <a:pt x="42" y="13"/>
                  </a:moveTo>
                  <a:cubicBezTo>
                    <a:pt x="26" y="13"/>
                    <a:pt x="16" y="22"/>
                    <a:pt x="16" y="56"/>
                  </a:cubicBezTo>
                  <a:cubicBezTo>
                    <a:pt x="16" y="89"/>
                    <a:pt x="26" y="99"/>
                    <a:pt x="42" y="99"/>
                  </a:cubicBezTo>
                  <a:cubicBezTo>
                    <a:pt x="58" y="99"/>
                    <a:pt x="68" y="89"/>
                    <a:pt x="68" y="56"/>
                  </a:cubicBezTo>
                  <a:cubicBezTo>
                    <a:pt x="68" y="22"/>
                    <a:pt x="58" y="13"/>
                    <a:pt x="42" y="13"/>
                  </a:cubicBezTo>
                  <a:moveTo>
                    <a:pt x="42" y="0"/>
                  </a:moveTo>
                  <a:cubicBezTo>
                    <a:pt x="68" y="0"/>
                    <a:pt x="85" y="17"/>
                    <a:pt x="85" y="56"/>
                  </a:cubicBezTo>
                  <a:cubicBezTo>
                    <a:pt x="85" y="95"/>
                    <a:pt x="68" y="112"/>
                    <a:pt x="42" y="112"/>
                  </a:cubicBezTo>
                  <a:cubicBezTo>
                    <a:pt x="16" y="112"/>
                    <a:pt x="0" y="95"/>
                    <a:pt x="0" y="56"/>
                  </a:cubicBezTo>
                  <a:cubicBezTo>
                    <a:pt x="0" y="17"/>
                    <a:pt x="16" y="0"/>
                    <a:pt x="4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96" name="Freeform 48"/>
            <p:cNvSpPr>
              <a:spLocks/>
            </p:cNvSpPr>
            <p:nvPr/>
          </p:nvSpPr>
          <p:spPr bwMode="auto">
            <a:xfrm>
              <a:off x="4771" y="2225"/>
              <a:ext cx="102" cy="161"/>
            </a:xfrm>
            <a:custGeom>
              <a:avLst/>
              <a:gdLst>
                <a:gd name="T0" fmla="*/ 28 w 53"/>
                <a:gd name="T1" fmla="*/ 0 h 83"/>
                <a:gd name="T2" fmla="*/ 50 w 53"/>
                <a:gd name="T3" fmla="*/ 4 h 83"/>
                <a:gd name="T4" fmla="*/ 46 w 53"/>
                <a:gd name="T5" fmla="*/ 15 h 83"/>
                <a:gd name="T6" fmla="*/ 30 w 53"/>
                <a:gd name="T7" fmla="*/ 13 h 83"/>
                <a:gd name="T8" fmla="*/ 14 w 53"/>
                <a:gd name="T9" fmla="*/ 24 h 83"/>
                <a:gd name="T10" fmla="*/ 33 w 53"/>
                <a:gd name="T11" fmla="*/ 36 h 83"/>
                <a:gd name="T12" fmla="*/ 53 w 53"/>
                <a:gd name="T13" fmla="*/ 59 h 83"/>
                <a:gd name="T14" fmla="*/ 25 w 53"/>
                <a:gd name="T15" fmla="*/ 83 h 83"/>
                <a:gd name="T16" fmla="*/ 0 w 53"/>
                <a:gd name="T17" fmla="*/ 77 h 83"/>
                <a:gd name="T18" fmla="*/ 4 w 53"/>
                <a:gd name="T19" fmla="*/ 66 h 83"/>
                <a:gd name="T20" fmla="*/ 24 w 53"/>
                <a:gd name="T21" fmla="*/ 70 h 83"/>
                <a:gd name="T22" fmla="*/ 39 w 53"/>
                <a:gd name="T23" fmla="*/ 59 h 83"/>
                <a:gd name="T24" fmla="*/ 21 w 53"/>
                <a:gd name="T25" fmla="*/ 46 h 83"/>
                <a:gd name="T26" fmla="*/ 0 w 53"/>
                <a:gd name="T27" fmla="*/ 24 h 83"/>
                <a:gd name="T28" fmla="*/ 28 w 53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3" h="83">
                  <a:moveTo>
                    <a:pt x="28" y="0"/>
                  </a:moveTo>
                  <a:cubicBezTo>
                    <a:pt x="43" y="0"/>
                    <a:pt x="50" y="4"/>
                    <a:pt x="50" y="4"/>
                  </a:cubicBezTo>
                  <a:cubicBezTo>
                    <a:pt x="50" y="8"/>
                    <a:pt x="48" y="13"/>
                    <a:pt x="46" y="15"/>
                  </a:cubicBezTo>
                  <a:cubicBezTo>
                    <a:pt x="46" y="15"/>
                    <a:pt x="38" y="13"/>
                    <a:pt x="30" y="13"/>
                  </a:cubicBezTo>
                  <a:cubicBezTo>
                    <a:pt x="20" y="13"/>
                    <a:pt x="14" y="16"/>
                    <a:pt x="14" y="24"/>
                  </a:cubicBezTo>
                  <a:cubicBezTo>
                    <a:pt x="14" y="31"/>
                    <a:pt x="24" y="33"/>
                    <a:pt x="33" y="36"/>
                  </a:cubicBezTo>
                  <a:cubicBezTo>
                    <a:pt x="43" y="39"/>
                    <a:pt x="53" y="44"/>
                    <a:pt x="53" y="59"/>
                  </a:cubicBezTo>
                  <a:cubicBezTo>
                    <a:pt x="53" y="74"/>
                    <a:pt x="44" y="83"/>
                    <a:pt x="25" y="83"/>
                  </a:cubicBezTo>
                  <a:cubicBezTo>
                    <a:pt x="9" y="83"/>
                    <a:pt x="0" y="77"/>
                    <a:pt x="0" y="77"/>
                  </a:cubicBezTo>
                  <a:cubicBezTo>
                    <a:pt x="0" y="73"/>
                    <a:pt x="1" y="69"/>
                    <a:pt x="4" y="66"/>
                  </a:cubicBezTo>
                  <a:cubicBezTo>
                    <a:pt x="4" y="66"/>
                    <a:pt x="14" y="70"/>
                    <a:pt x="24" y="70"/>
                  </a:cubicBezTo>
                  <a:cubicBezTo>
                    <a:pt x="33" y="70"/>
                    <a:pt x="39" y="66"/>
                    <a:pt x="39" y="59"/>
                  </a:cubicBezTo>
                  <a:cubicBezTo>
                    <a:pt x="39" y="51"/>
                    <a:pt x="30" y="49"/>
                    <a:pt x="21" y="46"/>
                  </a:cubicBezTo>
                  <a:cubicBezTo>
                    <a:pt x="11" y="43"/>
                    <a:pt x="0" y="39"/>
                    <a:pt x="0" y="24"/>
                  </a:cubicBezTo>
                  <a:cubicBezTo>
                    <a:pt x="0" y="10"/>
                    <a:pt x="9" y="0"/>
                    <a:pt x="28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97" name="Freeform 49"/>
            <p:cNvSpPr>
              <a:spLocks noEditPoints="1"/>
            </p:cNvSpPr>
            <p:nvPr/>
          </p:nvSpPr>
          <p:spPr bwMode="auto">
            <a:xfrm>
              <a:off x="4900" y="2153"/>
              <a:ext cx="129" cy="233"/>
            </a:xfrm>
            <a:custGeom>
              <a:avLst/>
              <a:gdLst>
                <a:gd name="T0" fmla="*/ 35 w 67"/>
                <a:gd name="T1" fmla="*/ 1 h 120"/>
                <a:gd name="T2" fmla="*/ 48 w 67"/>
                <a:gd name="T3" fmla="*/ 7 h 120"/>
                <a:gd name="T4" fmla="*/ 29 w 67"/>
                <a:gd name="T5" fmla="*/ 27 h 120"/>
                <a:gd name="T6" fmla="*/ 20 w 67"/>
                <a:gd name="T7" fmla="*/ 22 h 120"/>
                <a:gd name="T8" fmla="*/ 35 w 67"/>
                <a:gd name="T9" fmla="*/ 1 h 120"/>
                <a:gd name="T10" fmla="*/ 34 w 67"/>
                <a:gd name="T11" fmla="*/ 49 h 120"/>
                <a:gd name="T12" fmla="*/ 16 w 67"/>
                <a:gd name="T13" fmla="*/ 78 h 120"/>
                <a:gd name="T14" fmla="*/ 34 w 67"/>
                <a:gd name="T15" fmla="*/ 108 h 120"/>
                <a:gd name="T16" fmla="*/ 52 w 67"/>
                <a:gd name="T17" fmla="*/ 78 h 120"/>
                <a:gd name="T18" fmla="*/ 34 w 67"/>
                <a:gd name="T19" fmla="*/ 49 h 120"/>
                <a:gd name="T20" fmla="*/ 34 w 67"/>
                <a:gd name="T21" fmla="*/ 37 h 120"/>
                <a:gd name="T22" fmla="*/ 67 w 67"/>
                <a:gd name="T23" fmla="*/ 78 h 120"/>
                <a:gd name="T24" fmla="*/ 34 w 67"/>
                <a:gd name="T25" fmla="*/ 120 h 120"/>
                <a:gd name="T26" fmla="*/ 0 w 67"/>
                <a:gd name="T27" fmla="*/ 78 h 120"/>
                <a:gd name="T28" fmla="*/ 34 w 67"/>
                <a:gd name="T29" fmla="*/ 37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7" h="120">
                  <a:moveTo>
                    <a:pt x="35" y="1"/>
                  </a:moveTo>
                  <a:cubicBezTo>
                    <a:pt x="39" y="0"/>
                    <a:pt x="46" y="3"/>
                    <a:pt x="48" y="7"/>
                  </a:cubicBezTo>
                  <a:cubicBezTo>
                    <a:pt x="29" y="27"/>
                    <a:pt x="29" y="27"/>
                    <a:pt x="29" y="27"/>
                  </a:cubicBezTo>
                  <a:cubicBezTo>
                    <a:pt x="25" y="26"/>
                    <a:pt x="22" y="25"/>
                    <a:pt x="20" y="22"/>
                  </a:cubicBezTo>
                  <a:lnTo>
                    <a:pt x="35" y="1"/>
                  </a:lnTo>
                  <a:close/>
                  <a:moveTo>
                    <a:pt x="34" y="49"/>
                  </a:moveTo>
                  <a:cubicBezTo>
                    <a:pt x="23" y="49"/>
                    <a:pt x="16" y="55"/>
                    <a:pt x="16" y="78"/>
                  </a:cubicBezTo>
                  <a:cubicBezTo>
                    <a:pt x="16" y="102"/>
                    <a:pt x="23" y="108"/>
                    <a:pt x="34" y="108"/>
                  </a:cubicBezTo>
                  <a:cubicBezTo>
                    <a:pt x="45" y="108"/>
                    <a:pt x="52" y="102"/>
                    <a:pt x="52" y="78"/>
                  </a:cubicBezTo>
                  <a:cubicBezTo>
                    <a:pt x="52" y="55"/>
                    <a:pt x="45" y="49"/>
                    <a:pt x="34" y="49"/>
                  </a:cubicBezTo>
                  <a:moveTo>
                    <a:pt x="34" y="37"/>
                  </a:moveTo>
                  <a:cubicBezTo>
                    <a:pt x="55" y="37"/>
                    <a:pt x="67" y="49"/>
                    <a:pt x="67" y="78"/>
                  </a:cubicBezTo>
                  <a:cubicBezTo>
                    <a:pt x="67" y="108"/>
                    <a:pt x="54" y="120"/>
                    <a:pt x="34" y="120"/>
                  </a:cubicBezTo>
                  <a:cubicBezTo>
                    <a:pt x="13" y="120"/>
                    <a:pt x="0" y="108"/>
                    <a:pt x="0" y="78"/>
                  </a:cubicBezTo>
                  <a:cubicBezTo>
                    <a:pt x="0" y="49"/>
                    <a:pt x="13" y="37"/>
                    <a:pt x="34" y="37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98" name="Freeform 50"/>
            <p:cNvSpPr>
              <a:spLocks noEditPoints="1"/>
            </p:cNvSpPr>
            <p:nvPr/>
          </p:nvSpPr>
          <p:spPr bwMode="auto">
            <a:xfrm>
              <a:off x="5066" y="2163"/>
              <a:ext cx="125" cy="223"/>
            </a:xfrm>
            <a:custGeom>
              <a:avLst/>
              <a:gdLst>
                <a:gd name="T0" fmla="*/ 31 w 65"/>
                <a:gd name="T1" fmla="*/ 45 h 115"/>
                <a:gd name="T2" fmla="*/ 15 w 65"/>
                <a:gd name="T3" fmla="*/ 64 h 115"/>
                <a:gd name="T4" fmla="*/ 15 w 65"/>
                <a:gd name="T5" fmla="*/ 83 h 115"/>
                <a:gd name="T6" fmla="*/ 31 w 65"/>
                <a:gd name="T7" fmla="*/ 102 h 115"/>
                <a:gd name="T8" fmla="*/ 49 w 65"/>
                <a:gd name="T9" fmla="*/ 73 h 115"/>
                <a:gd name="T10" fmla="*/ 31 w 65"/>
                <a:gd name="T11" fmla="*/ 45 h 115"/>
                <a:gd name="T12" fmla="*/ 15 w 65"/>
                <a:gd name="T13" fmla="*/ 42 h 115"/>
                <a:gd name="T14" fmla="*/ 37 w 65"/>
                <a:gd name="T15" fmla="*/ 32 h 115"/>
                <a:gd name="T16" fmla="*/ 65 w 65"/>
                <a:gd name="T17" fmla="*/ 73 h 115"/>
                <a:gd name="T18" fmla="*/ 37 w 65"/>
                <a:gd name="T19" fmla="*/ 115 h 115"/>
                <a:gd name="T20" fmla="*/ 15 w 65"/>
                <a:gd name="T21" fmla="*/ 105 h 115"/>
                <a:gd name="T22" fmla="*/ 15 w 65"/>
                <a:gd name="T23" fmla="*/ 112 h 115"/>
                <a:gd name="T24" fmla="*/ 7 w 65"/>
                <a:gd name="T25" fmla="*/ 113 h 115"/>
                <a:gd name="T26" fmla="*/ 0 w 65"/>
                <a:gd name="T27" fmla="*/ 112 h 115"/>
                <a:gd name="T28" fmla="*/ 0 w 65"/>
                <a:gd name="T29" fmla="*/ 1 h 115"/>
                <a:gd name="T30" fmla="*/ 7 w 65"/>
                <a:gd name="T31" fmla="*/ 0 h 115"/>
                <a:gd name="T32" fmla="*/ 15 w 65"/>
                <a:gd name="T33" fmla="*/ 1 h 115"/>
                <a:gd name="T34" fmla="*/ 15 w 65"/>
                <a:gd name="T35" fmla="*/ 42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5">
                  <a:moveTo>
                    <a:pt x="31" y="45"/>
                  </a:moveTo>
                  <a:cubicBezTo>
                    <a:pt x="21" y="45"/>
                    <a:pt x="15" y="53"/>
                    <a:pt x="15" y="64"/>
                  </a:cubicBezTo>
                  <a:cubicBezTo>
                    <a:pt x="15" y="83"/>
                    <a:pt x="15" y="83"/>
                    <a:pt x="15" y="83"/>
                  </a:cubicBezTo>
                  <a:cubicBezTo>
                    <a:pt x="15" y="93"/>
                    <a:pt x="21" y="102"/>
                    <a:pt x="31" y="102"/>
                  </a:cubicBezTo>
                  <a:cubicBezTo>
                    <a:pt x="43" y="102"/>
                    <a:pt x="49" y="96"/>
                    <a:pt x="49" y="73"/>
                  </a:cubicBezTo>
                  <a:cubicBezTo>
                    <a:pt x="49" y="51"/>
                    <a:pt x="43" y="45"/>
                    <a:pt x="31" y="45"/>
                  </a:cubicBezTo>
                  <a:moveTo>
                    <a:pt x="15" y="42"/>
                  </a:moveTo>
                  <a:cubicBezTo>
                    <a:pt x="19" y="36"/>
                    <a:pt x="26" y="32"/>
                    <a:pt x="37" y="32"/>
                  </a:cubicBezTo>
                  <a:cubicBezTo>
                    <a:pt x="54" y="32"/>
                    <a:pt x="65" y="43"/>
                    <a:pt x="65" y="73"/>
                  </a:cubicBezTo>
                  <a:cubicBezTo>
                    <a:pt x="65" y="104"/>
                    <a:pt x="54" y="115"/>
                    <a:pt x="37" y="115"/>
                  </a:cubicBezTo>
                  <a:cubicBezTo>
                    <a:pt x="26" y="115"/>
                    <a:pt x="19" y="111"/>
                    <a:pt x="15" y="105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lnTo>
                    <a:pt x="15" y="4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99" name="Freeform 51"/>
            <p:cNvSpPr>
              <a:spLocks/>
            </p:cNvSpPr>
            <p:nvPr/>
          </p:nvSpPr>
          <p:spPr bwMode="auto">
            <a:xfrm>
              <a:off x="2958" y="2523"/>
              <a:ext cx="152" cy="209"/>
            </a:xfrm>
            <a:custGeom>
              <a:avLst/>
              <a:gdLst>
                <a:gd name="T0" fmla="*/ 23 w 79"/>
                <a:gd name="T1" fmla="*/ 39 h 108"/>
                <a:gd name="T2" fmla="*/ 14 w 79"/>
                <a:gd name="T3" fmla="*/ 19 h 108"/>
                <a:gd name="T4" fmla="*/ 13 w 79"/>
                <a:gd name="T5" fmla="*/ 19 h 108"/>
                <a:gd name="T6" fmla="*/ 15 w 79"/>
                <a:gd name="T7" fmla="*/ 44 h 108"/>
                <a:gd name="T8" fmla="*/ 15 w 79"/>
                <a:gd name="T9" fmla="*/ 107 h 108"/>
                <a:gd name="T10" fmla="*/ 7 w 79"/>
                <a:gd name="T11" fmla="*/ 108 h 108"/>
                <a:gd name="T12" fmla="*/ 0 w 79"/>
                <a:gd name="T13" fmla="*/ 107 h 108"/>
                <a:gd name="T14" fmla="*/ 0 w 79"/>
                <a:gd name="T15" fmla="*/ 1 h 108"/>
                <a:gd name="T16" fmla="*/ 10 w 79"/>
                <a:gd name="T17" fmla="*/ 0 h 108"/>
                <a:gd name="T18" fmla="*/ 19 w 79"/>
                <a:gd name="T19" fmla="*/ 1 h 108"/>
                <a:gd name="T20" fmla="*/ 56 w 79"/>
                <a:gd name="T21" fmla="*/ 69 h 108"/>
                <a:gd name="T22" fmla="*/ 66 w 79"/>
                <a:gd name="T23" fmla="*/ 89 h 108"/>
                <a:gd name="T24" fmla="*/ 66 w 79"/>
                <a:gd name="T25" fmla="*/ 89 h 108"/>
                <a:gd name="T26" fmla="*/ 65 w 79"/>
                <a:gd name="T27" fmla="*/ 64 h 108"/>
                <a:gd name="T28" fmla="*/ 65 w 79"/>
                <a:gd name="T29" fmla="*/ 1 h 108"/>
                <a:gd name="T30" fmla="*/ 72 w 79"/>
                <a:gd name="T31" fmla="*/ 0 h 108"/>
                <a:gd name="T32" fmla="*/ 79 w 79"/>
                <a:gd name="T33" fmla="*/ 1 h 108"/>
                <a:gd name="T34" fmla="*/ 79 w 79"/>
                <a:gd name="T35" fmla="*/ 107 h 108"/>
                <a:gd name="T36" fmla="*/ 70 w 79"/>
                <a:gd name="T37" fmla="*/ 108 h 108"/>
                <a:gd name="T38" fmla="*/ 61 w 79"/>
                <a:gd name="T39" fmla="*/ 107 h 108"/>
                <a:gd name="T40" fmla="*/ 23 w 79"/>
                <a:gd name="T41" fmla="*/ 39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79" h="108">
                  <a:moveTo>
                    <a:pt x="23" y="39"/>
                  </a:moveTo>
                  <a:cubicBezTo>
                    <a:pt x="17" y="29"/>
                    <a:pt x="14" y="19"/>
                    <a:pt x="14" y="19"/>
                  </a:cubicBezTo>
                  <a:cubicBezTo>
                    <a:pt x="13" y="19"/>
                    <a:pt x="13" y="19"/>
                    <a:pt x="13" y="19"/>
                  </a:cubicBezTo>
                  <a:cubicBezTo>
                    <a:pt x="13" y="19"/>
                    <a:pt x="15" y="29"/>
                    <a:pt x="15" y="44"/>
                  </a:cubicBezTo>
                  <a:cubicBezTo>
                    <a:pt x="15" y="107"/>
                    <a:pt x="15" y="107"/>
                    <a:pt x="15" y="107"/>
                  </a:cubicBezTo>
                  <a:cubicBezTo>
                    <a:pt x="15" y="107"/>
                    <a:pt x="12" y="108"/>
                    <a:pt x="7" y="108"/>
                  </a:cubicBezTo>
                  <a:cubicBezTo>
                    <a:pt x="2" y="108"/>
                    <a:pt x="0" y="107"/>
                    <a:pt x="0" y="107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10" y="0"/>
                  </a:cubicBezTo>
                  <a:cubicBezTo>
                    <a:pt x="16" y="0"/>
                    <a:pt x="19" y="1"/>
                    <a:pt x="19" y="1"/>
                  </a:cubicBezTo>
                  <a:cubicBezTo>
                    <a:pt x="56" y="69"/>
                    <a:pt x="56" y="69"/>
                    <a:pt x="56" y="69"/>
                  </a:cubicBezTo>
                  <a:cubicBezTo>
                    <a:pt x="62" y="79"/>
                    <a:pt x="66" y="89"/>
                    <a:pt x="66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6" y="89"/>
                    <a:pt x="65" y="78"/>
                    <a:pt x="65" y="64"/>
                  </a:cubicBezTo>
                  <a:cubicBezTo>
                    <a:pt x="65" y="1"/>
                    <a:pt x="65" y="1"/>
                    <a:pt x="65" y="1"/>
                  </a:cubicBezTo>
                  <a:cubicBezTo>
                    <a:pt x="65" y="1"/>
                    <a:pt x="67" y="0"/>
                    <a:pt x="72" y="0"/>
                  </a:cubicBezTo>
                  <a:cubicBezTo>
                    <a:pt x="77" y="0"/>
                    <a:pt x="79" y="1"/>
                    <a:pt x="79" y="1"/>
                  </a:cubicBezTo>
                  <a:cubicBezTo>
                    <a:pt x="79" y="107"/>
                    <a:pt x="79" y="107"/>
                    <a:pt x="79" y="107"/>
                  </a:cubicBezTo>
                  <a:cubicBezTo>
                    <a:pt x="79" y="107"/>
                    <a:pt x="76" y="108"/>
                    <a:pt x="70" y="108"/>
                  </a:cubicBezTo>
                  <a:cubicBezTo>
                    <a:pt x="64" y="108"/>
                    <a:pt x="61" y="107"/>
                    <a:pt x="61" y="107"/>
                  </a:cubicBezTo>
                  <a:lnTo>
                    <a:pt x="23" y="39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00" name="Freeform 52"/>
            <p:cNvSpPr>
              <a:spLocks noEditPoints="1"/>
            </p:cNvSpPr>
            <p:nvPr/>
          </p:nvSpPr>
          <p:spPr bwMode="auto">
            <a:xfrm>
              <a:off x="3159" y="2519"/>
              <a:ext cx="29" cy="213"/>
            </a:xfrm>
            <a:custGeom>
              <a:avLst/>
              <a:gdLst>
                <a:gd name="T0" fmla="*/ 15 w 15"/>
                <a:gd name="T1" fmla="*/ 109 h 110"/>
                <a:gd name="T2" fmla="*/ 7 w 15"/>
                <a:gd name="T3" fmla="*/ 110 h 110"/>
                <a:gd name="T4" fmla="*/ 0 w 15"/>
                <a:gd name="T5" fmla="*/ 109 h 110"/>
                <a:gd name="T6" fmla="*/ 0 w 15"/>
                <a:gd name="T7" fmla="*/ 32 h 110"/>
                <a:gd name="T8" fmla="*/ 7 w 15"/>
                <a:gd name="T9" fmla="*/ 31 h 110"/>
                <a:gd name="T10" fmla="*/ 15 w 15"/>
                <a:gd name="T11" fmla="*/ 32 h 110"/>
                <a:gd name="T12" fmla="*/ 15 w 15"/>
                <a:gd name="T13" fmla="*/ 109 h 110"/>
                <a:gd name="T14" fmla="*/ 15 w 15"/>
                <a:gd name="T15" fmla="*/ 16 h 110"/>
                <a:gd name="T16" fmla="*/ 7 w 15"/>
                <a:gd name="T17" fmla="*/ 17 h 110"/>
                <a:gd name="T18" fmla="*/ 0 w 15"/>
                <a:gd name="T19" fmla="*/ 16 h 110"/>
                <a:gd name="T20" fmla="*/ 0 w 15"/>
                <a:gd name="T21" fmla="*/ 1 h 110"/>
                <a:gd name="T22" fmla="*/ 7 w 15"/>
                <a:gd name="T23" fmla="*/ 0 h 110"/>
                <a:gd name="T24" fmla="*/ 15 w 15"/>
                <a:gd name="T25" fmla="*/ 1 h 110"/>
                <a:gd name="T26" fmla="*/ 15 w 15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" h="110">
                  <a:moveTo>
                    <a:pt x="15" y="109"/>
                  </a:moveTo>
                  <a:cubicBezTo>
                    <a:pt x="15" y="109"/>
                    <a:pt x="12" y="110"/>
                    <a:pt x="7" y="110"/>
                  </a:cubicBezTo>
                  <a:cubicBezTo>
                    <a:pt x="2" y="110"/>
                    <a:pt x="0" y="109"/>
                    <a:pt x="0" y="109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2" y="31"/>
                    <a:pt x="7" y="31"/>
                  </a:cubicBezTo>
                  <a:cubicBezTo>
                    <a:pt x="12" y="31"/>
                    <a:pt x="15" y="32"/>
                    <a:pt x="15" y="32"/>
                  </a:cubicBezTo>
                  <a:lnTo>
                    <a:pt x="15" y="109"/>
                  </a:lnTo>
                  <a:close/>
                  <a:moveTo>
                    <a:pt x="15" y="16"/>
                  </a:moveTo>
                  <a:cubicBezTo>
                    <a:pt x="15" y="16"/>
                    <a:pt x="13" y="17"/>
                    <a:pt x="7" y="17"/>
                  </a:cubicBezTo>
                  <a:cubicBezTo>
                    <a:pt x="2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3" y="0"/>
                    <a:pt x="15" y="1"/>
                    <a:pt x="15" y="1"/>
                  </a:cubicBezTo>
                  <a:lnTo>
                    <a:pt x="15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01" name="Freeform 53"/>
            <p:cNvSpPr>
              <a:spLocks noEditPoints="1"/>
            </p:cNvSpPr>
            <p:nvPr/>
          </p:nvSpPr>
          <p:spPr bwMode="auto">
            <a:xfrm>
              <a:off x="3224" y="2576"/>
              <a:ext cx="122" cy="160"/>
            </a:xfrm>
            <a:custGeom>
              <a:avLst/>
              <a:gdLst>
                <a:gd name="T0" fmla="*/ 33 w 63"/>
                <a:gd name="T1" fmla="*/ 12 h 83"/>
                <a:gd name="T2" fmla="*/ 15 w 63"/>
                <a:gd name="T3" fmla="*/ 36 h 83"/>
                <a:gd name="T4" fmla="*/ 48 w 63"/>
                <a:gd name="T5" fmla="*/ 36 h 83"/>
                <a:gd name="T6" fmla="*/ 48 w 63"/>
                <a:gd name="T7" fmla="*/ 29 h 83"/>
                <a:gd name="T8" fmla="*/ 33 w 63"/>
                <a:gd name="T9" fmla="*/ 12 h 83"/>
                <a:gd name="T10" fmla="*/ 15 w 63"/>
                <a:gd name="T11" fmla="*/ 46 h 83"/>
                <a:gd name="T12" fmla="*/ 36 w 63"/>
                <a:gd name="T13" fmla="*/ 70 h 83"/>
                <a:gd name="T14" fmla="*/ 54 w 63"/>
                <a:gd name="T15" fmla="*/ 66 h 83"/>
                <a:gd name="T16" fmla="*/ 59 w 63"/>
                <a:gd name="T17" fmla="*/ 76 h 83"/>
                <a:gd name="T18" fmla="*/ 34 w 63"/>
                <a:gd name="T19" fmla="*/ 83 h 83"/>
                <a:gd name="T20" fmla="*/ 0 w 63"/>
                <a:gd name="T21" fmla="*/ 41 h 83"/>
                <a:gd name="T22" fmla="*/ 33 w 63"/>
                <a:gd name="T23" fmla="*/ 0 h 83"/>
                <a:gd name="T24" fmla="*/ 63 w 63"/>
                <a:gd name="T25" fmla="*/ 31 h 83"/>
                <a:gd name="T26" fmla="*/ 62 w 63"/>
                <a:gd name="T27" fmla="*/ 46 h 83"/>
                <a:gd name="T28" fmla="*/ 15 w 63"/>
                <a:gd name="T29" fmla="*/ 4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3" h="83">
                  <a:moveTo>
                    <a:pt x="33" y="12"/>
                  </a:moveTo>
                  <a:cubicBezTo>
                    <a:pt x="23" y="12"/>
                    <a:pt x="17" y="19"/>
                    <a:pt x="15" y="36"/>
                  </a:cubicBezTo>
                  <a:cubicBezTo>
                    <a:pt x="48" y="36"/>
                    <a:pt x="48" y="36"/>
                    <a:pt x="48" y="36"/>
                  </a:cubicBezTo>
                  <a:cubicBezTo>
                    <a:pt x="48" y="34"/>
                    <a:pt x="48" y="32"/>
                    <a:pt x="48" y="29"/>
                  </a:cubicBezTo>
                  <a:cubicBezTo>
                    <a:pt x="48" y="20"/>
                    <a:pt x="44" y="12"/>
                    <a:pt x="33" y="12"/>
                  </a:cubicBezTo>
                  <a:moveTo>
                    <a:pt x="15" y="46"/>
                  </a:moveTo>
                  <a:cubicBezTo>
                    <a:pt x="17" y="64"/>
                    <a:pt x="24" y="70"/>
                    <a:pt x="36" y="70"/>
                  </a:cubicBezTo>
                  <a:cubicBezTo>
                    <a:pt x="47" y="70"/>
                    <a:pt x="54" y="66"/>
                    <a:pt x="54" y="66"/>
                  </a:cubicBezTo>
                  <a:cubicBezTo>
                    <a:pt x="57" y="68"/>
                    <a:pt x="59" y="72"/>
                    <a:pt x="59" y="76"/>
                  </a:cubicBezTo>
                  <a:cubicBezTo>
                    <a:pt x="59" y="76"/>
                    <a:pt x="50" y="83"/>
                    <a:pt x="34" y="83"/>
                  </a:cubicBezTo>
                  <a:cubicBezTo>
                    <a:pt x="11" y="83"/>
                    <a:pt x="0" y="68"/>
                    <a:pt x="0" y="41"/>
                  </a:cubicBezTo>
                  <a:cubicBezTo>
                    <a:pt x="0" y="13"/>
                    <a:pt x="13" y="0"/>
                    <a:pt x="33" y="0"/>
                  </a:cubicBezTo>
                  <a:cubicBezTo>
                    <a:pt x="52" y="0"/>
                    <a:pt x="63" y="11"/>
                    <a:pt x="63" y="31"/>
                  </a:cubicBezTo>
                  <a:cubicBezTo>
                    <a:pt x="63" y="40"/>
                    <a:pt x="62" y="46"/>
                    <a:pt x="62" y="46"/>
                  </a:cubicBezTo>
                  <a:lnTo>
                    <a:pt x="15" y="4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02" name="Freeform 54"/>
            <p:cNvSpPr>
              <a:spLocks noEditPoints="1"/>
            </p:cNvSpPr>
            <p:nvPr/>
          </p:nvSpPr>
          <p:spPr bwMode="auto">
            <a:xfrm>
              <a:off x="3381" y="2576"/>
              <a:ext cx="125" cy="224"/>
            </a:xfrm>
            <a:custGeom>
              <a:avLst/>
              <a:gdLst>
                <a:gd name="T0" fmla="*/ 31 w 65"/>
                <a:gd name="T1" fmla="*/ 13 h 116"/>
                <a:gd name="T2" fmla="*/ 15 w 65"/>
                <a:gd name="T3" fmla="*/ 32 h 116"/>
                <a:gd name="T4" fmla="*/ 15 w 65"/>
                <a:gd name="T5" fmla="*/ 51 h 116"/>
                <a:gd name="T6" fmla="*/ 31 w 65"/>
                <a:gd name="T7" fmla="*/ 70 h 116"/>
                <a:gd name="T8" fmla="*/ 50 w 65"/>
                <a:gd name="T9" fmla="*/ 42 h 116"/>
                <a:gd name="T10" fmla="*/ 31 w 65"/>
                <a:gd name="T11" fmla="*/ 13 h 116"/>
                <a:gd name="T12" fmla="*/ 37 w 65"/>
                <a:gd name="T13" fmla="*/ 0 h 116"/>
                <a:gd name="T14" fmla="*/ 65 w 65"/>
                <a:gd name="T15" fmla="*/ 42 h 116"/>
                <a:gd name="T16" fmla="*/ 37 w 65"/>
                <a:gd name="T17" fmla="*/ 83 h 116"/>
                <a:gd name="T18" fmla="*/ 15 w 65"/>
                <a:gd name="T19" fmla="*/ 73 h 116"/>
                <a:gd name="T20" fmla="*/ 15 w 65"/>
                <a:gd name="T21" fmla="*/ 115 h 116"/>
                <a:gd name="T22" fmla="*/ 7 w 65"/>
                <a:gd name="T23" fmla="*/ 116 h 116"/>
                <a:gd name="T24" fmla="*/ 0 w 65"/>
                <a:gd name="T25" fmla="*/ 115 h 116"/>
                <a:gd name="T26" fmla="*/ 0 w 65"/>
                <a:gd name="T27" fmla="*/ 3 h 116"/>
                <a:gd name="T28" fmla="*/ 7 w 65"/>
                <a:gd name="T29" fmla="*/ 2 h 116"/>
                <a:gd name="T30" fmla="*/ 15 w 65"/>
                <a:gd name="T31" fmla="*/ 3 h 116"/>
                <a:gd name="T32" fmla="*/ 15 w 65"/>
                <a:gd name="T33" fmla="*/ 10 h 116"/>
                <a:gd name="T34" fmla="*/ 37 w 65"/>
                <a:gd name="T35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6">
                  <a:moveTo>
                    <a:pt x="31" y="13"/>
                  </a:moveTo>
                  <a:cubicBezTo>
                    <a:pt x="21" y="13"/>
                    <a:pt x="15" y="22"/>
                    <a:pt x="15" y="32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62"/>
                    <a:pt x="21" y="70"/>
                    <a:pt x="31" y="70"/>
                  </a:cubicBezTo>
                  <a:cubicBezTo>
                    <a:pt x="43" y="70"/>
                    <a:pt x="50" y="64"/>
                    <a:pt x="50" y="42"/>
                  </a:cubicBezTo>
                  <a:cubicBezTo>
                    <a:pt x="50" y="19"/>
                    <a:pt x="43" y="13"/>
                    <a:pt x="31" y="13"/>
                  </a:cubicBezTo>
                  <a:moveTo>
                    <a:pt x="37" y="0"/>
                  </a:moveTo>
                  <a:cubicBezTo>
                    <a:pt x="54" y="0"/>
                    <a:pt x="65" y="11"/>
                    <a:pt x="65" y="42"/>
                  </a:cubicBezTo>
                  <a:cubicBezTo>
                    <a:pt x="65" y="72"/>
                    <a:pt x="54" y="83"/>
                    <a:pt x="37" y="83"/>
                  </a:cubicBezTo>
                  <a:cubicBezTo>
                    <a:pt x="26" y="83"/>
                    <a:pt x="19" y="79"/>
                    <a:pt x="15" y="73"/>
                  </a:cubicBezTo>
                  <a:cubicBezTo>
                    <a:pt x="15" y="115"/>
                    <a:pt x="15" y="115"/>
                    <a:pt x="15" y="115"/>
                  </a:cubicBezTo>
                  <a:cubicBezTo>
                    <a:pt x="15" y="115"/>
                    <a:pt x="12" y="116"/>
                    <a:pt x="7" y="116"/>
                  </a:cubicBezTo>
                  <a:cubicBezTo>
                    <a:pt x="2" y="116"/>
                    <a:pt x="0" y="115"/>
                    <a:pt x="0" y="115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" y="2"/>
                    <a:pt x="7" y="2"/>
                  </a:cubicBezTo>
                  <a:cubicBezTo>
                    <a:pt x="12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9" y="4"/>
                    <a:pt x="26" y="0"/>
                    <a:pt x="37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03" name="Freeform 55"/>
            <p:cNvSpPr>
              <a:spLocks noEditPoints="1"/>
            </p:cNvSpPr>
            <p:nvPr/>
          </p:nvSpPr>
          <p:spPr bwMode="auto">
            <a:xfrm>
              <a:off x="3535" y="2576"/>
              <a:ext cx="124" cy="160"/>
            </a:xfrm>
            <a:custGeom>
              <a:avLst/>
              <a:gdLst>
                <a:gd name="T0" fmla="*/ 34 w 64"/>
                <a:gd name="T1" fmla="*/ 12 h 83"/>
                <a:gd name="T2" fmla="*/ 16 w 64"/>
                <a:gd name="T3" fmla="*/ 36 h 83"/>
                <a:gd name="T4" fmla="*/ 48 w 64"/>
                <a:gd name="T5" fmla="*/ 36 h 83"/>
                <a:gd name="T6" fmla="*/ 49 w 64"/>
                <a:gd name="T7" fmla="*/ 29 h 83"/>
                <a:gd name="T8" fmla="*/ 34 w 64"/>
                <a:gd name="T9" fmla="*/ 12 h 83"/>
                <a:gd name="T10" fmla="*/ 16 w 64"/>
                <a:gd name="T11" fmla="*/ 46 h 83"/>
                <a:gd name="T12" fmla="*/ 37 w 64"/>
                <a:gd name="T13" fmla="*/ 70 h 83"/>
                <a:gd name="T14" fmla="*/ 55 w 64"/>
                <a:gd name="T15" fmla="*/ 66 h 83"/>
                <a:gd name="T16" fmla="*/ 60 w 64"/>
                <a:gd name="T17" fmla="*/ 76 h 83"/>
                <a:gd name="T18" fmla="*/ 35 w 64"/>
                <a:gd name="T19" fmla="*/ 83 h 83"/>
                <a:gd name="T20" fmla="*/ 0 w 64"/>
                <a:gd name="T21" fmla="*/ 41 h 83"/>
                <a:gd name="T22" fmla="*/ 34 w 64"/>
                <a:gd name="T23" fmla="*/ 0 h 83"/>
                <a:gd name="T24" fmla="*/ 64 w 64"/>
                <a:gd name="T25" fmla="*/ 31 h 83"/>
                <a:gd name="T26" fmla="*/ 62 w 64"/>
                <a:gd name="T27" fmla="*/ 46 h 83"/>
                <a:gd name="T28" fmla="*/ 16 w 64"/>
                <a:gd name="T29" fmla="*/ 4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4" h="83">
                  <a:moveTo>
                    <a:pt x="34" y="12"/>
                  </a:moveTo>
                  <a:cubicBezTo>
                    <a:pt x="24" y="12"/>
                    <a:pt x="17" y="19"/>
                    <a:pt x="16" y="36"/>
                  </a:cubicBezTo>
                  <a:cubicBezTo>
                    <a:pt x="48" y="36"/>
                    <a:pt x="48" y="36"/>
                    <a:pt x="48" y="36"/>
                  </a:cubicBezTo>
                  <a:cubicBezTo>
                    <a:pt x="48" y="34"/>
                    <a:pt x="49" y="32"/>
                    <a:pt x="49" y="29"/>
                  </a:cubicBezTo>
                  <a:cubicBezTo>
                    <a:pt x="49" y="20"/>
                    <a:pt x="45" y="12"/>
                    <a:pt x="34" y="12"/>
                  </a:cubicBezTo>
                  <a:moveTo>
                    <a:pt x="16" y="46"/>
                  </a:moveTo>
                  <a:cubicBezTo>
                    <a:pt x="17" y="64"/>
                    <a:pt x="24" y="70"/>
                    <a:pt x="37" y="70"/>
                  </a:cubicBezTo>
                  <a:cubicBezTo>
                    <a:pt x="48" y="70"/>
                    <a:pt x="55" y="66"/>
                    <a:pt x="55" y="66"/>
                  </a:cubicBezTo>
                  <a:cubicBezTo>
                    <a:pt x="57" y="68"/>
                    <a:pt x="59" y="72"/>
                    <a:pt x="60" y="76"/>
                  </a:cubicBezTo>
                  <a:cubicBezTo>
                    <a:pt x="60" y="76"/>
                    <a:pt x="51" y="83"/>
                    <a:pt x="35" y="83"/>
                  </a:cubicBezTo>
                  <a:cubicBezTo>
                    <a:pt x="11" y="83"/>
                    <a:pt x="0" y="68"/>
                    <a:pt x="0" y="41"/>
                  </a:cubicBezTo>
                  <a:cubicBezTo>
                    <a:pt x="0" y="13"/>
                    <a:pt x="14" y="0"/>
                    <a:pt x="34" y="0"/>
                  </a:cubicBezTo>
                  <a:cubicBezTo>
                    <a:pt x="53" y="0"/>
                    <a:pt x="64" y="11"/>
                    <a:pt x="64" y="31"/>
                  </a:cubicBezTo>
                  <a:cubicBezTo>
                    <a:pt x="64" y="40"/>
                    <a:pt x="62" y="46"/>
                    <a:pt x="62" y="46"/>
                  </a:cubicBezTo>
                  <a:lnTo>
                    <a:pt x="16" y="4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04" name="Freeform 56"/>
            <p:cNvSpPr>
              <a:spLocks/>
            </p:cNvSpPr>
            <p:nvPr/>
          </p:nvSpPr>
          <p:spPr bwMode="auto">
            <a:xfrm>
              <a:off x="3678" y="2514"/>
              <a:ext cx="87" cy="218"/>
            </a:xfrm>
            <a:custGeom>
              <a:avLst/>
              <a:gdLst>
                <a:gd name="T0" fmla="*/ 22 w 45"/>
                <a:gd name="T1" fmla="*/ 0 h 113"/>
                <a:gd name="T2" fmla="*/ 30 w 45"/>
                <a:gd name="T3" fmla="*/ 1 h 113"/>
                <a:gd name="T4" fmla="*/ 30 w 45"/>
                <a:gd name="T5" fmla="*/ 43 h 113"/>
                <a:gd name="T6" fmla="*/ 40 w 45"/>
                <a:gd name="T7" fmla="*/ 37 h 113"/>
                <a:gd name="T8" fmla="*/ 43 w 45"/>
                <a:gd name="T9" fmla="*/ 40 h 113"/>
                <a:gd name="T10" fmla="*/ 45 w 45"/>
                <a:gd name="T11" fmla="*/ 45 h 113"/>
                <a:gd name="T12" fmla="*/ 30 w 45"/>
                <a:gd name="T13" fmla="*/ 54 h 113"/>
                <a:gd name="T14" fmla="*/ 30 w 45"/>
                <a:gd name="T15" fmla="*/ 112 h 113"/>
                <a:gd name="T16" fmla="*/ 22 w 45"/>
                <a:gd name="T17" fmla="*/ 113 h 113"/>
                <a:gd name="T18" fmla="*/ 15 w 45"/>
                <a:gd name="T19" fmla="*/ 112 h 113"/>
                <a:gd name="T20" fmla="*/ 15 w 45"/>
                <a:gd name="T21" fmla="*/ 62 h 113"/>
                <a:gd name="T22" fmla="*/ 5 w 45"/>
                <a:gd name="T23" fmla="*/ 68 h 113"/>
                <a:gd name="T24" fmla="*/ 2 w 45"/>
                <a:gd name="T25" fmla="*/ 65 h 113"/>
                <a:gd name="T26" fmla="*/ 0 w 45"/>
                <a:gd name="T27" fmla="*/ 60 h 113"/>
                <a:gd name="T28" fmla="*/ 15 w 45"/>
                <a:gd name="T29" fmla="*/ 52 h 113"/>
                <a:gd name="T30" fmla="*/ 15 w 45"/>
                <a:gd name="T31" fmla="*/ 1 h 113"/>
                <a:gd name="T32" fmla="*/ 22 w 45"/>
                <a:gd name="T33" fmla="*/ 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5" h="113">
                  <a:moveTo>
                    <a:pt x="22" y="0"/>
                  </a:moveTo>
                  <a:cubicBezTo>
                    <a:pt x="27" y="0"/>
                    <a:pt x="30" y="1"/>
                    <a:pt x="30" y="1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40" y="37"/>
                    <a:pt x="40" y="37"/>
                    <a:pt x="40" y="37"/>
                  </a:cubicBezTo>
                  <a:cubicBezTo>
                    <a:pt x="41" y="37"/>
                    <a:pt x="42" y="38"/>
                    <a:pt x="43" y="40"/>
                  </a:cubicBezTo>
                  <a:cubicBezTo>
                    <a:pt x="45" y="43"/>
                    <a:pt x="45" y="45"/>
                    <a:pt x="45" y="45"/>
                  </a:cubicBezTo>
                  <a:cubicBezTo>
                    <a:pt x="30" y="54"/>
                    <a:pt x="30" y="54"/>
                    <a:pt x="30" y="54"/>
                  </a:cubicBezTo>
                  <a:cubicBezTo>
                    <a:pt x="30" y="112"/>
                    <a:pt x="30" y="112"/>
                    <a:pt x="30" y="112"/>
                  </a:cubicBezTo>
                  <a:cubicBezTo>
                    <a:pt x="30" y="112"/>
                    <a:pt x="27" y="113"/>
                    <a:pt x="22" y="113"/>
                  </a:cubicBezTo>
                  <a:cubicBezTo>
                    <a:pt x="17" y="113"/>
                    <a:pt x="15" y="112"/>
                    <a:pt x="15" y="112"/>
                  </a:cubicBezTo>
                  <a:cubicBezTo>
                    <a:pt x="15" y="62"/>
                    <a:pt x="15" y="62"/>
                    <a:pt x="15" y="62"/>
                  </a:cubicBezTo>
                  <a:cubicBezTo>
                    <a:pt x="5" y="68"/>
                    <a:pt x="5" y="68"/>
                    <a:pt x="5" y="68"/>
                  </a:cubicBezTo>
                  <a:cubicBezTo>
                    <a:pt x="4" y="68"/>
                    <a:pt x="3" y="67"/>
                    <a:pt x="2" y="65"/>
                  </a:cubicBezTo>
                  <a:cubicBezTo>
                    <a:pt x="0" y="62"/>
                    <a:pt x="0" y="60"/>
                    <a:pt x="0" y="60"/>
                  </a:cubicBezTo>
                  <a:cubicBezTo>
                    <a:pt x="15" y="52"/>
                    <a:pt x="15" y="52"/>
                    <a:pt x="15" y="52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5" y="1"/>
                    <a:pt x="17" y="0"/>
                    <a:pt x="2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05" name="Freeform 57"/>
            <p:cNvSpPr>
              <a:spLocks/>
            </p:cNvSpPr>
            <p:nvPr/>
          </p:nvSpPr>
          <p:spPr bwMode="auto">
            <a:xfrm>
              <a:off x="3792" y="2576"/>
              <a:ext cx="119" cy="156"/>
            </a:xfrm>
            <a:custGeom>
              <a:avLst/>
              <a:gdLst>
                <a:gd name="T0" fmla="*/ 62 w 62"/>
                <a:gd name="T1" fmla="*/ 80 h 81"/>
                <a:gd name="T2" fmla="*/ 54 w 62"/>
                <a:gd name="T3" fmla="*/ 81 h 81"/>
                <a:gd name="T4" fmla="*/ 46 w 62"/>
                <a:gd name="T5" fmla="*/ 80 h 81"/>
                <a:gd name="T6" fmla="*/ 46 w 62"/>
                <a:gd name="T7" fmla="*/ 26 h 81"/>
                <a:gd name="T8" fmla="*/ 32 w 62"/>
                <a:gd name="T9" fmla="*/ 13 h 81"/>
                <a:gd name="T10" fmla="*/ 15 w 62"/>
                <a:gd name="T11" fmla="*/ 22 h 81"/>
                <a:gd name="T12" fmla="*/ 15 w 62"/>
                <a:gd name="T13" fmla="*/ 80 h 81"/>
                <a:gd name="T14" fmla="*/ 8 w 62"/>
                <a:gd name="T15" fmla="*/ 81 h 81"/>
                <a:gd name="T16" fmla="*/ 0 w 62"/>
                <a:gd name="T17" fmla="*/ 80 h 81"/>
                <a:gd name="T18" fmla="*/ 0 w 62"/>
                <a:gd name="T19" fmla="*/ 3 h 81"/>
                <a:gd name="T20" fmla="*/ 8 w 62"/>
                <a:gd name="T21" fmla="*/ 2 h 81"/>
                <a:gd name="T22" fmla="*/ 15 w 62"/>
                <a:gd name="T23" fmla="*/ 3 h 81"/>
                <a:gd name="T24" fmla="*/ 15 w 62"/>
                <a:gd name="T25" fmla="*/ 10 h 81"/>
                <a:gd name="T26" fmla="*/ 38 w 62"/>
                <a:gd name="T27" fmla="*/ 0 h 81"/>
                <a:gd name="T28" fmla="*/ 62 w 62"/>
                <a:gd name="T29" fmla="*/ 23 h 81"/>
                <a:gd name="T30" fmla="*/ 62 w 62"/>
                <a:gd name="T3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81">
                  <a:moveTo>
                    <a:pt x="62" y="80"/>
                  </a:moveTo>
                  <a:cubicBezTo>
                    <a:pt x="62" y="80"/>
                    <a:pt x="59" y="81"/>
                    <a:pt x="54" y="81"/>
                  </a:cubicBezTo>
                  <a:cubicBezTo>
                    <a:pt x="49" y="81"/>
                    <a:pt x="46" y="80"/>
                    <a:pt x="46" y="80"/>
                  </a:cubicBezTo>
                  <a:cubicBezTo>
                    <a:pt x="46" y="26"/>
                    <a:pt x="46" y="26"/>
                    <a:pt x="46" y="26"/>
                  </a:cubicBezTo>
                  <a:cubicBezTo>
                    <a:pt x="46" y="17"/>
                    <a:pt x="42" y="13"/>
                    <a:pt x="32" y="13"/>
                  </a:cubicBezTo>
                  <a:cubicBezTo>
                    <a:pt x="26" y="13"/>
                    <a:pt x="19" y="16"/>
                    <a:pt x="15" y="22"/>
                  </a:cubicBezTo>
                  <a:cubicBezTo>
                    <a:pt x="15" y="80"/>
                    <a:pt x="15" y="80"/>
                    <a:pt x="15" y="80"/>
                  </a:cubicBezTo>
                  <a:cubicBezTo>
                    <a:pt x="15" y="80"/>
                    <a:pt x="13" y="81"/>
                    <a:pt x="8" y="81"/>
                  </a:cubicBezTo>
                  <a:cubicBezTo>
                    <a:pt x="3" y="81"/>
                    <a:pt x="0" y="80"/>
                    <a:pt x="0" y="8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3" y="2"/>
                    <a:pt x="8" y="2"/>
                  </a:cubicBezTo>
                  <a:cubicBezTo>
                    <a:pt x="13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21" y="4"/>
                    <a:pt x="29" y="0"/>
                    <a:pt x="38" y="0"/>
                  </a:cubicBezTo>
                  <a:cubicBezTo>
                    <a:pt x="53" y="0"/>
                    <a:pt x="62" y="10"/>
                    <a:pt x="62" y="23"/>
                  </a:cubicBezTo>
                  <a:lnTo>
                    <a:pt x="62" y="8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06" name="Freeform 58"/>
            <p:cNvSpPr>
              <a:spLocks noEditPoints="1"/>
            </p:cNvSpPr>
            <p:nvPr/>
          </p:nvSpPr>
          <p:spPr bwMode="auto">
            <a:xfrm>
              <a:off x="3946" y="2576"/>
              <a:ext cx="130" cy="160"/>
            </a:xfrm>
            <a:custGeom>
              <a:avLst/>
              <a:gdLst>
                <a:gd name="T0" fmla="*/ 33 w 67"/>
                <a:gd name="T1" fmla="*/ 12 h 83"/>
                <a:gd name="T2" fmla="*/ 15 w 67"/>
                <a:gd name="T3" fmla="*/ 42 h 83"/>
                <a:gd name="T4" fmla="*/ 33 w 67"/>
                <a:gd name="T5" fmla="*/ 71 h 83"/>
                <a:gd name="T6" fmla="*/ 51 w 67"/>
                <a:gd name="T7" fmla="*/ 42 h 83"/>
                <a:gd name="T8" fmla="*/ 33 w 67"/>
                <a:gd name="T9" fmla="*/ 12 h 83"/>
                <a:gd name="T10" fmla="*/ 33 w 67"/>
                <a:gd name="T11" fmla="*/ 0 h 83"/>
                <a:gd name="T12" fmla="*/ 67 w 67"/>
                <a:gd name="T13" fmla="*/ 42 h 83"/>
                <a:gd name="T14" fmla="*/ 33 w 67"/>
                <a:gd name="T15" fmla="*/ 83 h 83"/>
                <a:gd name="T16" fmla="*/ 0 w 67"/>
                <a:gd name="T17" fmla="*/ 42 h 83"/>
                <a:gd name="T18" fmla="*/ 33 w 67"/>
                <a:gd name="T1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83">
                  <a:moveTo>
                    <a:pt x="33" y="12"/>
                  </a:moveTo>
                  <a:cubicBezTo>
                    <a:pt x="22" y="12"/>
                    <a:pt x="15" y="18"/>
                    <a:pt x="15" y="42"/>
                  </a:cubicBezTo>
                  <a:cubicBezTo>
                    <a:pt x="15" y="65"/>
                    <a:pt x="22" y="71"/>
                    <a:pt x="33" y="71"/>
                  </a:cubicBezTo>
                  <a:cubicBezTo>
                    <a:pt x="44" y="71"/>
                    <a:pt x="51" y="65"/>
                    <a:pt x="51" y="42"/>
                  </a:cubicBezTo>
                  <a:cubicBezTo>
                    <a:pt x="51" y="18"/>
                    <a:pt x="44" y="12"/>
                    <a:pt x="33" y="12"/>
                  </a:cubicBezTo>
                  <a:moveTo>
                    <a:pt x="33" y="0"/>
                  </a:moveTo>
                  <a:cubicBezTo>
                    <a:pt x="54" y="0"/>
                    <a:pt x="67" y="12"/>
                    <a:pt x="67" y="42"/>
                  </a:cubicBezTo>
                  <a:cubicBezTo>
                    <a:pt x="67" y="71"/>
                    <a:pt x="54" y="83"/>
                    <a:pt x="33" y="83"/>
                  </a:cubicBezTo>
                  <a:cubicBezTo>
                    <a:pt x="12" y="83"/>
                    <a:pt x="0" y="71"/>
                    <a:pt x="0" y="42"/>
                  </a:cubicBezTo>
                  <a:cubicBezTo>
                    <a:pt x="0" y="12"/>
                    <a:pt x="12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07" name="Freeform 59"/>
            <p:cNvSpPr>
              <a:spLocks/>
            </p:cNvSpPr>
            <p:nvPr/>
          </p:nvSpPr>
          <p:spPr bwMode="auto">
            <a:xfrm>
              <a:off x="4103" y="2576"/>
              <a:ext cx="104" cy="160"/>
            </a:xfrm>
            <a:custGeom>
              <a:avLst/>
              <a:gdLst>
                <a:gd name="T0" fmla="*/ 29 w 54"/>
                <a:gd name="T1" fmla="*/ 0 h 83"/>
                <a:gd name="T2" fmla="*/ 50 w 54"/>
                <a:gd name="T3" fmla="*/ 4 h 83"/>
                <a:gd name="T4" fmla="*/ 46 w 54"/>
                <a:gd name="T5" fmla="*/ 15 h 83"/>
                <a:gd name="T6" fmla="*/ 31 w 54"/>
                <a:gd name="T7" fmla="*/ 13 h 83"/>
                <a:gd name="T8" fmla="*/ 15 w 54"/>
                <a:gd name="T9" fmla="*/ 24 h 83"/>
                <a:gd name="T10" fmla="*/ 34 w 54"/>
                <a:gd name="T11" fmla="*/ 36 h 83"/>
                <a:gd name="T12" fmla="*/ 54 w 54"/>
                <a:gd name="T13" fmla="*/ 59 h 83"/>
                <a:gd name="T14" fmla="*/ 26 w 54"/>
                <a:gd name="T15" fmla="*/ 83 h 83"/>
                <a:gd name="T16" fmla="*/ 0 w 54"/>
                <a:gd name="T17" fmla="*/ 77 h 83"/>
                <a:gd name="T18" fmla="*/ 5 w 54"/>
                <a:gd name="T19" fmla="*/ 66 h 83"/>
                <a:gd name="T20" fmla="*/ 25 w 54"/>
                <a:gd name="T21" fmla="*/ 70 h 83"/>
                <a:gd name="T22" fmla="*/ 39 w 54"/>
                <a:gd name="T23" fmla="*/ 59 h 83"/>
                <a:gd name="T24" fmla="*/ 22 w 54"/>
                <a:gd name="T25" fmla="*/ 46 h 83"/>
                <a:gd name="T26" fmla="*/ 1 w 54"/>
                <a:gd name="T27" fmla="*/ 24 h 83"/>
                <a:gd name="T28" fmla="*/ 29 w 54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83">
                  <a:moveTo>
                    <a:pt x="29" y="0"/>
                  </a:moveTo>
                  <a:cubicBezTo>
                    <a:pt x="44" y="0"/>
                    <a:pt x="50" y="4"/>
                    <a:pt x="50" y="4"/>
                  </a:cubicBezTo>
                  <a:cubicBezTo>
                    <a:pt x="50" y="8"/>
                    <a:pt x="49" y="13"/>
                    <a:pt x="46" y="15"/>
                  </a:cubicBezTo>
                  <a:cubicBezTo>
                    <a:pt x="46" y="15"/>
                    <a:pt x="39" y="13"/>
                    <a:pt x="31" y="13"/>
                  </a:cubicBezTo>
                  <a:cubicBezTo>
                    <a:pt x="20" y="13"/>
                    <a:pt x="15" y="17"/>
                    <a:pt x="15" y="24"/>
                  </a:cubicBezTo>
                  <a:cubicBezTo>
                    <a:pt x="15" y="31"/>
                    <a:pt x="25" y="33"/>
                    <a:pt x="34" y="36"/>
                  </a:cubicBezTo>
                  <a:cubicBezTo>
                    <a:pt x="44" y="39"/>
                    <a:pt x="54" y="44"/>
                    <a:pt x="54" y="59"/>
                  </a:cubicBezTo>
                  <a:cubicBezTo>
                    <a:pt x="54" y="74"/>
                    <a:pt x="45" y="83"/>
                    <a:pt x="26" y="83"/>
                  </a:cubicBezTo>
                  <a:cubicBezTo>
                    <a:pt x="10" y="83"/>
                    <a:pt x="0" y="77"/>
                    <a:pt x="0" y="77"/>
                  </a:cubicBezTo>
                  <a:cubicBezTo>
                    <a:pt x="0" y="73"/>
                    <a:pt x="2" y="69"/>
                    <a:pt x="5" y="66"/>
                  </a:cubicBezTo>
                  <a:cubicBezTo>
                    <a:pt x="5" y="66"/>
                    <a:pt x="14" y="70"/>
                    <a:pt x="25" y="70"/>
                  </a:cubicBezTo>
                  <a:cubicBezTo>
                    <a:pt x="34" y="70"/>
                    <a:pt x="39" y="67"/>
                    <a:pt x="39" y="59"/>
                  </a:cubicBezTo>
                  <a:cubicBezTo>
                    <a:pt x="39" y="51"/>
                    <a:pt x="31" y="49"/>
                    <a:pt x="22" y="46"/>
                  </a:cubicBezTo>
                  <a:cubicBezTo>
                    <a:pt x="12" y="43"/>
                    <a:pt x="1" y="39"/>
                    <a:pt x="1" y="24"/>
                  </a:cubicBezTo>
                  <a:cubicBezTo>
                    <a:pt x="1" y="10"/>
                    <a:pt x="10" y="0"/>
                    <a:pt x="29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08" name="Freeform 60"/>
            <p:cNvSpPr>
              <a:spLocks noEditPoints="1"/>
            </p:cNvSpPr>
            <p:nvPr/>
          </p:nvSpPr>
          <p:spPr bwMode="auto">
            <a:xfrm>
              <a:off x="4242" y="2576"/>
              <a:ext cx="125" cy="224"/>
            </a:xfrm>
            <a:custGeom>
              <a:avLst/>
              <a:gdLst>
                <a:gd name="T0" fmla="*/ 31 w 65"/>
                <a:gd name="T1" fmla="*/ 13 h 116"/>
                <a:gd name="T2" fmla="*/ 15 w 65"/>
                <a:gd name="T3" fmla="*/ 32 h 116"/>
                <a:gd name="T4" fmla="*/ 15 w 65"/>
                <a:gd name="T5" fmla="*/ 51 h 116"/>
                <a:gd name="T6" fmla="*/ 31 w 65"/>
                <a:gd name="T7" fmla="*/ 70 h 116"/>
                <a:gd name="T8" fmla="*/ 49 w 65"/>
                <a:gd name="T9" fmla="*/ 42 h 116"/>
                <a:gd name="T10" fmla="*/ 31 w 65"/>
                <a:gd name="T11" fmla="*/ 13 h 116"/>
                <a:gd name="T12" fmla="*/ 36 w 65"/>
                <a:gd name="T13" fmla="*/ 0 h 116"/>
                <a:gd name="T14" fmla="*/ 65 w 65"/>
                <a:gd name="T15" fmla="*/ 42 h 116"/>
                <a:gd name="T16" fmla="*/ 36 w 65"/>
                <a:gd name="T17" fmla="*/ 83 h 116"/>
                <a:gd name="T18" fmla="*/ 15 w 65"/>
                <a:gd name="T19" fmla="*/ 73 h 116"/>
                <a:gd name="T20" fmla="*/ 15 w 65"/>
                <a:gd name="T21" fmla="*/ 115 h 116"/>
                <a:gd name="T22" fmla="*/ 7 w 65"/>
                <a:gd name="T23" fmla="*/ 116 h 116"/>
                <a:gd name="T24" fmla="*/ 0 w 65"/>
                <a:gd name="T25" fmla="*/ 115 h 116"/>
                <a:gd name="T26" fmla="*/ 0 w 65"/>
                <a:gd name="T27" fmla="*/ 3 h 116"/>
                <a:gd name="T28" fmla="*/ 7 w 65"/>
                <a:gd name="T29" fmla="*/ 2 h 116"/>
                <a:gd name="T30" fmla="*/ 15 w 65"/>
                <a:gd name="T31" fmla="*/ 3 h 116"/>
                <a:gd name="T32" fmla="*/ 15 w 65"/>
                <a:gd name="T33" fmla="*/ 10 h 116"/>
                <a:gd name="T34" fmla="*/ 36 w 65"/>
                <a:gd name="T35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6">
                  <a:moveTo>
                    <a:pt x="31" y="13"/>
                  </a:moveTo>
                  <a:cubicBezTo>
                    <a:pt x="21" y="13"/>
                    <a:pt x="15" y="22"/>
                    <a:pt x="15" y="32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62"/>
                    <a:pt x="21" y="70"/>
                    <a:pt x="31" y="70"/>
                  </a:cubicBezTo>
                  <a:cubicBezTo>
                    <a:pt x="43" y="70"/>
                    <a:pt x="49" y="64"/>
                    <a:pt x="49" y="42"/>
                  </a:cubicBezTo>
                  <a:cubicBezTo>
                    <a:pt x="49" y="19"/>
                    <a:pt x="43" y="13"/>
                    <a:pt x="31" y="13"/>
                  </a:cubicBezTo>
                  <a:moveTo>
                    <a:pt x="36" y="0"/>
                  </a:moveTo>
                  <a:cubicBezTo>
                    <a:pt x="54" y="0"/>
                    <a:pt x="65" y="11"/>
                    <a:pt x="65" y="42"/>
                  </a:cubicBezTo>
                  <a:cubicBezTo>
                    <a:pt x="65" y="72"/>
                    <a:pt x="54" y="83"/>
                    <a:pt x="36" y="83"/>
                  </a:cubicBezTo>
                  <a:cubicBezTo>
                    <a:pt x="26" y="83"/>
                    <a:pt x="19" y="79"/>
                    <a:pt x="15" y="73"/>
                  </a:cubicBezTo>
                  <a:cubicBezTo>
                    <a:pt x="15" y="115"/>
                    <a:pt x="15" y="115"/>
                    <a:pt x="15" y="115"/>
                  </a:cubicBezTo>
                  <a:cubicBezTo>
                    <a:pt x="15" y="115"/>
                    <a:pt x="12" y="116"/>
                    <a:pt x="7" y="116"/>
                  </a:cubicBezTo>
                  <a:cubicBezTo>
                    <a:pt x="2" y="116"/>
                    <a:pt x="0" y="115"/>
                    <a:pt x="0" y="115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" y="2"/>
                    <a:pt x="7" y="2"/>
                  </a:cubicBezTo>
                  <a:cubicBezTo>
                    <a:pt x="12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9" y="4"/>
                    <a:pt x="26" y="0"/>
                    <a:pt x="36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09" name="Freeform 61"/>
            <p:cNvSpPr>
              <a:spLocks/>
            </p:cNvSpPr>
            <p:nvPr/>
          </p:nvSpPr>
          <p:spPr bwMode="auto">
            <a:xfrm>
              <a:off x="4404" y="2577"/>
              <a:ext cx="89" cy="155"/>
            </a:xfrm>
            <a:custGeom>
              <a:avLst/>
              <a:gdLst>
                <a:gd name="T0" fmla="*/ 33 w 46"/>
                <a:gd name="T1" fmla="*/ 0 h 80"/>
                <a:gd name="T2" fmla="*/ 46 w 46"/>
                <a:gd name="T3" fmla="*/ 3 h 80"/>
                <a:gd name="T4" fmla="*/ 40 w 46"/>
                <a:gd name="T5" fmla="*/ 16 h 80"/>
                <a:gd name="T6" fmla="*/ 30 w 46"/>
                <a:gd name="T7" fmla="*/ 13 h 80"/>
                <a:gd name="T8" fmla="*/ 15 w 46"/>
                <a:gd name="T9" fmla="*/ 24 h 80"/>
                <a:gd name="T10" fmla="*/ 15 w 46"/>
                <a:gd name="T11" fmla="*/ 79 h 80"/>
                <a:gd name="T12" fmla="*/ 7 w 46"/>
                <a:gd name="T13" fmla="*/ 80 h 80"/>
                <a:gd name="T14" fmla="*/ 0 w 46"/>
                <a:gd name="T15" fmla="*/ 79 h 80"/>
                <a:gd name="T16" fmla="*/ 0 w 46"/>
                <a:gd name="T17" fmla="*/ 2 h 80"/>
                <a:gd name="T18" fmla="*/ 7 w 46"/>
                <a:gd name="T19" fmla="*/ 1 h 80"/>
                <a:gd name="T20" fmla="*/ 15 w 46"/>
                <a:gd name="T21" fmla="*/ 2 h 80"/>
                <a:gd name="T22" fmla="*/ 15 w 46"/>
                <a:gd name="T23" fmla="*/ 12 h 80"/>
                <a:gd name="T24" fmla="*/ 33 w 46"/>
                <a:gd name="T25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6" h="80">
                  <a:moveTo>
                    <a:pt x="33" y="0"/>
                  </a:moveTo>
                  <a:cubicBezTo>
                    <a:pt x="39" y="0"/>
                    <a:pt x="43" y="1"/>
                    <a:pt x="46" y="3"/>
                  </a:cubicBezTo>
                  <a:cubicBezTo>
                    <a:pt x="46" y="9"/>
                    <a:pt x="44" y="13"/>
                    <a:pt x="40" y="16"/>
                  </a:cubicBezTo>
                  <a:cubicBezTo>
                    <a:pt x="37" y="14"/>
                    <a:pt x="34" y="13"/>
                    <a:pt x="30" y="13"/>
                  </a:cubicBezTo>
                  <a:cubicBezTo>
                    <a:pt x="24" y="13"/>
                    <a:pt x="19" y="17"/>
                    <a:pt x="15" y="24"/>
                  </a:cubicBezTo>
                  <a:cubicBezTo>
                    <a:pt x="15" y="79"/>
                    <a:pt x="15" y="79"/>
                    <a:pt x="15" y="79"/>
                  </a:cubicBezTo>
                  <a:cubicBezTo>
                    <a:pt x="15" y="79"/>
                    <a:pt x="12" y="80"/>
                    <a:pt x="7" y="80"/>
                  </a:cubicBezTo>
                  <a:cubicBezTo>
                    <a:pt x="2" y="80"/>
                    <a:pt x="0" y="79"/>
                    <a:pt x="0" y="79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2" y="1"/>
                    <a:pt x="7" y="1"/>
                  </a:cubicBezTo>
                  <a:cubicBezTo>
                    <a:pt x="12" y="1"/>
                    <a:pt x="15" y="2"/>
                    <a:pt x="15" y="2"/>
                  </a:cubicBezTo>
                  <a:cubicBezTo>
                    <a:pt x="15" y="12"/>
                    <a:pt x="15" y="12"/>
                    <a:pt x="15" y="12"/>
                  </a:cubicBezTo>
                  <a:cubicBezTo>
                    <a:pt x="20" y="3"/>
                    <a:pt x="27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10" name="Freeform 62"/>
            <p:cNvSpPr>
              <a:spLocks noEditPoints="1"/>
            </p:cNvSpPr>
            <p:nvPr/>
          </p:nvSpPr>
          <p:spPr bwMode="auto">
            <a:xfrm>
              <a:off x="4506" y="2576"/>
              <a:ext cx="118" cy="160"/>
            </a:xfrm>
            <a:custGeom>
              <a:avLst/>
              <a:gdLst>
                <a:gd name="T0" fmla="*/ 31 w 61"/>
                <a:gd name="T1" fmla="*/ 44 h 83"/>
                <a:gd name="T2" fmla="*/ 16 w 61"/>
                <a:gd name="T3" fmla="*/ 58 h 83"/>
                <a:gd name="T4" fmla="*/ 29 w 61"/>
                <a:gd name="T5" fmla="*/ 71 h 83"/>
                <a:gd name="T6" fmla="*/ 46 w 61"/>
                <a:gd name="T7" fmla="*/ 50 h 83"/>
                <a:gd name="T8" fmla="*/ 46 w 61"/>
                <a:gd name="T9" fmla="*/ 45 h 83"/>
                <a:gd name="T10" fmla="*/ 31 w 61"/>
                <a:gd name="T11" fmla="*/ 44 h 83"/>
                <a:gd name="T12" fmla="*/ 32 w 61"/>
                <a:gd name="T13" fmla="*/ 0 h 83"/>
                <a:gd name="T14" fmla="*/ 61 w 61"/>
                <a:gd name="T15" fmla="*/ 30 h 83"/>
                <a:gd name="T16" fmla="*/ 61 w 61"/>
                <a:gd name="T17" fmla="*/ 80 h 83"/>
                <a:gd name="T18" fmla="*/ 55 w 61"/>
                <a:gd name="T19" fmla="*/ 81 h 83"/>
                <a:gd name="T20" fmla="*/ 49 w 61"/>
                <a:gd name="T21" fmla="*/ 80 h 83"/>
                <a:gd name="T22" fmla="*/ 47 w 61"/>
                <a:gd name="T23" fmla="*/ 71 h 83"/>
                <a:gd name="T24" fmla="*/ 23 w 61"/>
                <a:gd name="T25" fmla="*/ 83 h 83"/>
                <a:gd name="T26" fmla="*/ 0 w 61"/>
                <a:gd name="T27" fmla="*/ 58 h 83"/>
                <a:gd name="T28" fmla="*/ 29 w 61"/>
                <a:gd name="T29" fmla="*/ 34 h 83"/>
                <a:gd name="T30" fmla="*/ 46 w 61"/>
                <a:gd name="T31" fmla="*/ 35 h 83"/>
                <a:gd name="T32" fmla="*/ 46 w 61"/>
                <a:gd name="T33" fmla="*/ 29 h 83"/>
                <a:gd name="T34" fmla="*/ 31 w 61"/>
                <a:gd name="T35" fmla="*/ 13 h 83"/>
                <a:gd name="T36" fmla="*/ 10 w 61"/>
                <a:gd name="T37" fmla="*/ 17 h 83"/>
                <a:gd name="T38" fmla="*/ 7 w 61"/>
                <a:gd name="T39" fmla="*/ 12 h 83"/>
                <a:gd name="T40" fmla="*/ 6 w 61"/>
                <a:gd name="T41" fmla="*/ 6 h 83"/>
                <a:gd name="T42" fmla="*/ 32 w 61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1" h="83">
                  <a:moveTo>
                    <a:pt x="31" y="44"/>
                  </a:moveTo>
                  <a:cubicBezTo>
                    <a:pt x="21" y="44"/>
                    <a:pt x="16" y="48"/>
                    <a:pt x="16" y="58"/>
                  </a:cubicBezTo>
                  <a:cubicBezTo>
                    <a:pt x="16" y="67"/>
                    <a:pt x="21" y="71"/>
                    <a:pt x="29" y="71"/>
                  </a:cubicBezTo>
                  <a:cubicBezTo>
                    <a:pt x="41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7" y="44"/>
                    <a:pt x="31" y="44"/>
                  </a:cubicBezTo>
                  <a:moveTo>
                    <a:pt x="32" y="0"/>
                  </a:moveTo>
                  <a:cubicBezTo>
                    <a:pt x="54" y="0"/>
                    <a:pt x="61" y="10"/>
                    <a:pt x="61" y="30"/>
                  </a:cubicBezTo>
                  <a:cubicBezTo>
                    <a:pt x="61" y="80"/>
                    <a:pt x="61" y="80"/>
                    <a:pt x="61" y="80"/>
                  </a:cubicBezTo>
                  <a:cubicBezTo>
                    <a:pt x="61" y="80"/>
                    <a:pt x="60" y="81"/>
                    <a:pt x="55" y="81"/>
                  </a:cubicBezTo>
                  <a:cubicBezTo>
                    <a:pt x="52" y="81"/>
                    <a:pt x="49" y="80"/>
                    <a:pt x="49" y="80"/>
                  </a:cubicBezTo>
                  <a:cubicBezTo>
                    <a:pt x="47" y="71"/>
                    <a:pt x="47" y="71"/>
                    <a:pt x="47" y="71"/>
                  </a:cubicBezTo>
                  <a:cubicBezTo>
                    <a:pt x="43" y="79"/>
                    <a:pt x="35" y="83"/>
                    <a:pt x="23" y="83"/>
                  </a:cubicBezTo>
                  <a:cubicBezTo>
                    <a:pt x="9" y="83"/>
                    <a:pt x="0" y="75"/>
                    <a:pt x="0" y="58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2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2" y="13"/>
                    <a:pt x="31" y="13"/>
                  </a:cubicBezTo>
                  <a:cubicBezTo>
                    <a:pt x="20" y="13"/>
                    <a:pt x="10" y="17"/>
                    <a:pt x="10" y="17"/>
                  </a:cubicBezTo>
                  <a:cubicBezTo>
                    <a:pt x="10" y="17"/>
                    <a:pt x="8" y="15"/>
                    <a:pt x="7" y="12"/>
                  </a:cubicBezTo>
                  <a:cubicBezTo>
                    <a:pt x="6" y="9"/>
                    <a:pt x="6" y="6"/>
                    <a:pt x="6" y="6"/>
                  </a:cubicBezTo>
                  <a:cubicBezTo>
                    <a:pt x="6" y="6"/>
                    <a:pt x="17" y="0"/>
                    <a:pt x="3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11" name="Freeform 63"/>
            <p:cNvSpPr>
              <a:spLocks/>
            </p:cNvSpPr>
            <p:nvPr/>
          </p:nvSpPr>
          <p:spPr bwMode="auto">
            <a:xfrm>
              <a:off x="4651" y="2579"/>
              <a:ext cx="218" cy="153"/>
            </a:xfrm>
            <a:custGeom>
              <a:avLst/>
              <a:gdLst>
                <a:gd name="T0" fmla="*/ 61 w 113"/>
                <a:gd name="T1" fmla="*/ 37 h 79"/>
                <a:gd name="T2" fmla="*/ 57 w 113"/>
                <a:gd name="T3" fmla="*/ 16 h 79"/>
                <a:gd name="T4" fmla="*/ 56 w 113"/>
                <a:gd name="T5" fmla="*/ 16 h 79"/>
                <a:gd name="T6" fmla="*/ 52 w 113"/>
                <a:gd name="T7" fmla="*/ 37 h 79"/>
                <a:gd name="T8" fmla="*/ 40 w 113"/>
                <a:gd name="T9" fmla="*/ 78 h 79"/>
                <a:gd name="T10" fmla="*/ 31 w 113"/>
                <a:gd name="T11" fmla="*/ 79 h 79"/>
                <a:gd name="T12" fmla="*/ 23 w 113"/>
                <a:gd name="T13" fmla="*/ 78 h 79"/>
                <a:gd name="T14" fmla="*/ 0 w 113"/>
                <a:gd name="T15" fmla="*/ 1 h 79"/>
                <a:gd name="T16" fmla="*/ 7 w 113"/>
                <a:gd name="T17" fmla="*/ 0 h 79"/>
                <a:gd name="T18" fmla="*/ 14 w 113"/>
                <a:gd name="T19" fmla="*/ 1 h 79"/>
                <a:gd name="T20" fmla="*/ 28 w 113"/>
                <a:gd name="T21" fmla="*/ 49 h 79"/>
                <a:gd name="T22" fmla="*/ 31 w 113"/>
                <a:gd name="T23" fmla="*/ 64 h 79"/>
                <a:gd name="T24" fmla="*/ 32 w 113"/>
                <a:gd name="T25" fmla="*/ 64 h 79"/>
                <a:gd name="T26" fmla="*/ 35 w 113"/>
                <a:gd name="T27" fmla="*/ 49 h 79"/>
                <a:gd name="T28" fmla="*/ 49 w 113"/>
                <a:gd name="T29" fmla="*/ 1 h 79"/>
                <a:gd name="T30" fmla="*/ 57 w 113"/>
                <a:gd name="T31" fmla="*/ 0 h 79"/>
                <a:gd name="T32" fmla="*/ 65 w 113"/>
                <a:gd name="T33" fmla="*/ 1 h 79"/>
                <a:gd name="T34" fmla="*/ 78 w 113"/>
                <a:gd name="T35" fmla="*/ 49 h 79"/>
                <a:gd name="T36" fmla="*/ 81 w 113"/>
                <a:gd name="T37" fmla="*/ 64 h 79"/>
                <a:gd name="T38" fmla="*/ 82 w 113"/>
                <a:gd name="T39" fmla="*/ 64 h 79"/>
                <a:gd name="T40" fmla="*/ 85 w 113"/>
                <a:gd name="T41" fmla="*/ 49 h 79"/>
                <a:gd name="T42" fmla="*/ 99 w 113"/>
                <a:gd name="T43" fmla="*/ 1 h 79"/>
                <a:gd name="T44" fmla="*/ 106 w 113"/>
                <a:gd name="T45" fmla="*/ 0 h 79"/>
                <a:gd name="T46" fmla="*/ 113 w 113"/>
                <a:gd name="T47" fmla="*/ 1 h 79"/>
                <a:gd name="T48" fmla="*/ 90 w 113"/>
                <a:gd name="T49" fmla="*/ 78 h 79"/>
                <a:gd name="T50" fmla="*/ 81 w 113"/>
                <a:gd name="T51" fmla="*/ 79 h 79"/>
                <a:gd name="T52" fmla="*/ 72 w 113"/>
                <a:gd name="T53" fmla="*/ 78 h 79"/>
                <a:gd name="T54" fmla="*/ 61 w 113"/>
                <a:gd name="T55" fmla="*/ 3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3" h="79">
                  <a:moveTo>
                    <a:pt x="61" y="37"/>
                  </a:moveTo>
                  <a:cubicBezTo>
                    <a:pt x="58" y="27"/>
                    <a:pt x="57" y="20"/>
                    <a:pt x="57" y="16"/>
                  </a:cubicBezTo>
                  <a:cubicBezTo>
                    <a:pt x="56" y="16"/>
                    <a:pt x="56" y="16"/>
                    <a:pt x="56" y="16"/>
                  </a:cubicBezTo>
                  <a:cubicBezTo>
                    <a:pt x="56" y="20"/>
                    <a:pt x="55" y="27"/>
                    <a:pt x="52" y="37"/>
                  </a:cubicBezTo>
                  <a:cubicBezTo>
                    <a:pt x="40" y="78"/>
                    <a:pt x="40" y="78"/>
                    <a:pt x="40" y="78"/>
                  </a:cubicBezTo>
                  <a:cubicBezTo>
                    <a:pt x="38" y="79"/>
                    <a:pt x="35" y="79"/>
                    <a:pt x="31" y="79"/>
                  </a:cubicBezTo>
                  <a:cubicBezTo>
                    <a:pt x="28" y="79"/>
                    <a:pt x="25" y="79"/>
                    <a:pt x="23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7" y="0"/>
                  </a:cubicBezTo>
                  <a:cubicBezTo>
                    <a:pt x="13" y="0"/>
                    <a:pt x="14" y="1"/>
                    <a:pt x="14" y="1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30" y="56"/>
                    <a:pt x="31" y="61"/>
                    <a:pt x="31" y="6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32" y="61"/>
                    <a:pt x="33" y="56"/>
                    <a:pt x="35" y="49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53" y="0"/>
                    <a:pt x="57" y="0"/>
                  </a:cubicBezTo>
                  <a:cubicBezTo>
                    <a:pt x="62" y="0"/>
                    <a:pt x="65" y="1"/>
                    <a:pt x="65" y="1"/>
                  </a:cubicBezTo>
                  <a:cubicBezTo>
                    <a:pt x="78" y="49"/>
                    <a:pt x="78" y="49"/>
                    <a:pt x="78" y="49"/>
                  </a:cubicBezTo>
                  <a:cubicBezTo>
                    <a:pt x="80" y="56"/>
                    <a:pt x="81" y="61"/>
                    <a:pt x="81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2" y="61"/>
                    <a:pt x="83" y="56"/>
                    <a:pt x="85" y="49"/>
                  </a:cubicBezTo>
                  <a:cubicBezTo>
                    <a:pt x="99" y="1"/>
                    <a:pt x="99" y="1"/>
                    <a:pt x="99" y="1"/>
                  </a:cubicBezTo>
                  <a:cubicBezTo>
                    <a:pt x="99" y="1"/>
                    <a:pt x="102" y="0"/>
                    <a:pt x="106" y="0"/>
                  </a:cubicBezTo>
                  <a:cubicBezTo>
                    <a:pt x="111" y="0"/>
                    <a:pt x="113" y="1"/>
                    <a:pt x="113" y="1"/>
                  </a:cubicBezTo>
                  <a:cubicBezTo>
                    <a:pt x="90" y="78"/>
                    <a:pt x="90" y="78"/>
                    <a:pt x="90" y="78"/>
                  </a:cubicBezTo>
                  <a:cubicBezTo>
                    <a:pt x="87" y="79"/>
                    <a:pt x="84" y="79"/>
                    <a:pt x="81" y="79"/>
                  </a:cubicBezTo>
                  <a:cubicBezTo>
                    <a:pt x="78" y="79"/>
                    <a:pt x="75" y="79"/>
                    <a:pt x="72" y="78"/>
                  </a:cubicBezTo>
                  <a:lnTo>
                    <a:pt x="61" y="3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12" name="Freeform 64"/>
            <p:cNvSpPr>
              <a:spLocks/>
            </p:cNvSpPr>
            <p:nvPr/>
          </p:nvSpPr>
          <p:spPr bwMode="auto">
            <a:xfrm>
              <a:off x="4896" y="2576"/>
              <a:ext cx="120" cy="156"/>
            </a:xfrm>
            <a:custGeom>
              <a:avLst/>
              <a:gdLst>
                <a:gd name="T0" fmla="*/ 62 w 62"/>
                <a:gd name="T1" fmla="*/ 80 h 81"/>
                <a:gd name="T2" fmla="*/ 54 w 62"/>
                <a:gd name="T3" fmla="*/ 81 h 81"/>
                <a:gd name="T4" fmla="*/ 47 w 62"/>
                <a:gd name="T5" fmla="*/ 80 h 81"/>
                <a:gd name="T6" fmla="*/ 47 w 62"/>
                <a:gd name="T7" fmla="*/ 26 h 81"/>
                <a:gd name="T8" fmla="*/ 33 w 62"/>
                <a:gd name="T9" fmla="*/ 13 h 81"/>
                <a:gd name="T10" fmla="*/ 16 w 62"/>
                <a:gd name="T11" fmla="*/ 22 h 81"/>
                <a:gd name="T12" fmla="*/ 16 w 62"/>
                <a:gd name="T13" fmla="*/ 80 h 81"/>
                <a:gd name="T14" fmla="*/ 8 w 62"/>
                <a:gd name="T15" fmla="*/ 81 h 81"/>
                <a:gd name="T16" fmla="*/ 0 w 62"/>
                <a:gd name="T17" fmla="*/ 80 h 81"/>
                <a:gd name="T18" fmla="*/ 0 w 62"/>
                <a:gd name="T19" fmla="*/ 3 h 81"/>
                <a:gd name="T20" fmla="*/ 8 w 62"/>
                <a:gd name="T21" fmla="*/ 2 h 81"/>
                <a:gd name="T22" fmla="*/ 16 w 62"/>
                <a:gd name="T23" fmla="*/ 3 h 81"/>
                <a:gd name="T24" fmla="*/ 16 w 62"/>
                <a:gd name="T25" fmla="*/ 10 h 81"/>
                <a:gd name="T26" fmla="*/ 38 w 62"/>
                <a:gd name="T27" fmla="*/ 0 h 81"/>
                <a:gd name="T28" fmla="*/ 62 w 62"/>
                <a:gd name="T29" fmla="*/ 23 h 81"/>
                <a:gd name="T30" fmla="*/ 62 w 62"/>
                <a:gd name="T3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81">
                  <a:moveTo>
                    <a:pt x="62" y="80"/>
                  </a:moveTo>
                  <a:cubicBezTo>
                    <a:pt x="62" y="80"/>
                    <a:pt x="59" y="81"/>
                    <a:pt x="54" y="81"/>
                  </a:cubicBezTo>
                  <a:cubicBezTo>
                    <a:pt x="49" y="81"/>
                    <a:pt x="47" y="80"/>
                    <a:pt x="47" y="80"/>
                  </a:cubicBezTo>
                  <a:cubicBezTo>
                    <a:pt x="47" y="26"/>
                    <a:pt x="47" y="26"/>
                    <a:pt x="47" y="26"/>
                  </a:cubicBezTo>
                  <a:cubicBezTo>
                    <a:pt x="47" y="17"/>
                    <a:pt x="42" y="13"/>
                    <a:pt x="33" y="13"/>
                  </a:cubicBezTo>
                  <a:cubicBezTo>
                    <a:pt x="26" y="13"/>
                    <a:pt x="19" y="16"/>
                    <a:pt x="16" y="22"/>
                  </a:cubicBezTo>
                  <a:cubicBezTo>
                    <a:pt x="16" y="80"/>
                    <a:pt x="16" y="80"/>
                    <a:pt x="16" y="80"/>
                  </a:cubicBezTo>
                  <a:cubicBezTo>
                    <a:pt x="16" y="80"/>
                    <a:pt x="13" y="81"/>
                    <a:pt x="8" y="81"/>
                  </a:cubicBezTo>
                  <a:cubicBezTo>
                    <a:pt x="3" y="81"/>
                    <a:pt x="0" y="80"/>
                    <a:pt x="0" y="8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3" y="2"/>
                    <a:pt x="8" y="2"/>
                  </a:cubicBezTo>
                  <a:cubicBezTo>
                    <a:pt x="13" y="2"/>
                    <a:pt x="16" y="3"/>
                    <a:pt x="16" y="3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21" y="4"/>
                    <a:pt x="29" y="0"/>
                    <a:pt x="38" y="0"/>
                  </a:cubicBezTo>
                  <a:cubicBezTo>
                    <a:pt x="53" y="0"/>
                    <a:pt x="62" y="10"/>
                    <a:pt x="62" y="23"/>
                  </a:cubicBezTo>
                  <a:lnTo>
                    <a:pt x="62" y="8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13" name="Freeform 65"/>
            <p:cNvSpPr>
              <a:spLocks/>
            </p:cNvSpPr>
            <p:nvPr/>
          </p:nvSpPr>
          <p:spPr bwMode="auto">
            <a:xfrm>
              <a:off x="5039" y="2579"/>
              <a:ext cx="141" cy="227"/>
            </a:xfrm>
            <a:custGeom>
              <a:avLst/>
              <a:gdLst>
                <a:gd name="T0" fmla="*/ 44 w 73"/>
                <a:gd name="T1" fmla="*/ 91 h 117"/>
                <a:gd name="T2" fmla="*/ 17 w 73"/>
                <a:gd name="T3" fmla="*/ 117 h 117"/>
                <a:gd name="T4" fmla="*/ 9 w 73"/>
                <a:gd name="T5" fmla="*/ 116 h 117"/>
                <a:gd name="T6" fmla="*/ 8 w 73"/>
                <a:gd name="T7" fmla="*/ 110 h 117"/>
                <a:gd name="T8" fmla="*/ 9 w 73"/>
                <a:gd name="T9" fmla="*/ 104 h 117"/>
                <a:gd name="T10" fmla="*/ 16 w 73"/>
                <a:gd name="T11" fmla="*/ 105 h 117"/>
                <a:gd name="T12" fmla="*/ 31 w 73"/>
                <a:gd name="T13" fmla="*/ 88 h 117"/>
                <a:gd name="T14" fmla="*/ 34 w 73"/>
                <a:gd name="T15" fmla="*/ 79 h 117"/>
                <a:gd name="T16" fmla="*/ 29 w 73"/>
                <a:gd name="T17" fmla="*/ 78 h 117"/>
                <a:gd name="T18" fmla="*/ 0 w 73"/>
                <a:gd name="T19" fmla="*/ 1 h 117"/>
                <a:gd name="T20" fmla="*/ 8 w 73"/>
                <a:gd name="T21" fmla="*/ 0 h 117"/>
                <a:gd name="T22" fmla="*/ 16 w 73"/>
                <a:gd name="T23" fmla="*/ 1 h 117"/>
                <a:gd name="T24" fmla="*/ 33 w 73"/>
                <a:gd name="T25" fmla="*/ 47 h 117"/>
                <a:gd name="T26" fmla="*/ 39 w 73"/>
                <a:gd name="T27" fmla="*/ 65 h 117"/>
                <a:gd name="T28" fmla="*/ 39 w 73"/>
                <a:gd name="T29" fmla="*/ 65 h 117"/>
                <a:gd name="T30" fmla="*/ 44 w 73"/>
                <a:gd name="T31" fmla="*/ 47 h 117"/>
                <a:gd name="T32" fmla="*/ 59 w 73"/>
                <a:gd name="T33" fmla="*/ 1 h 117"/>
                <a:gd name="T34" fmla="*/ 66 w 73"/>
                <a:gd name="T35" fmla="*/ 0 h 117"/>
                <a:gd name="T36" fmla="*/ 73 w 73"/>
                <a:gd name="T37" fmla="*/ 1 h 117"/>
                <a:gd name="T38" fmla="*/ 44 w 73"/>
                <a:gd name="T39" fmla="*/ 91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3" h="117">
                  <a:moveTo>
                    <a:pt x="44" y="91"/>
                  </a:moveTo>
                  <a:cubicBezTo>
                    <a:pt x="39" y="108"/>
                    <a:pt x="34" y="117"/>
                    <a:pt x="17" y="117"/>
                  </a:cubicBezTo>
                  <a:cubicBezTo>
                    <a:pt x="12" y="117"/>
                    <a:pt x="9" y="116"/>
                    <a:pt x="9" y="116"/>
                  </a:cubicBezTo>
                  <a:cubicBezTo>
                    <a:pt x="9" y="115"/>
                    <a:pt x="8" y="113"/>
                    <a:pt x="8" y="110"/>
                  </a:cubicBezTo>
                  <a:cubicBezTo>
                    <a:pt x="8" y="107"/>
                    <a:pt x="9" y="104"/>
                    <a:pt x="9" y="104"/>
                  </a:cubicBezTo>
                  <a:cubicBezTo>
                    <a:pt x="9" y="104"/>
                    <a:pt x="12" y="105"/>
                    <a:pt x="16" y="105"/>
                  </a:cubicBezTo>
                  <a:cubicBezTo>
                    <a:pt x="23" y="105"/>
                    <a:pt x="26" y="103"/>
                    <a:pt x="31" y="88"/>
                  </a:cubicBezTo>
                  <a:cubicBezTo>
                    <a:pt x="34" y="79"/>
                    <a:pt x="34" y="79"/>
                    <a:pt x="34" y="79"/>
                  </a:cubicBezTo>
                  <a:cubicBezTo>
                    <a:pt x="32" y="79"/>
                    <a:pt x="31" y="79"/>
                    <a:pt x="29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37" y="57"/>
                    <a:pt x="39" y="65"/>
                    <a:pt x="39" y="65"/>
                  </a:cubicBezTo>
                  <a:cubicBezTo>
                    <a:pt x="39" y="65"/>
                    <a:pt x="39" y="65"/>
                    <a:pt x="39" y="65"/>
                  </a:cubicBezTo>
                  <a:cubicBezTo>
                    <a:pt x="39" y="65"/>
                    <a:pt x="41" y="57"/>
                    <a:pt x="44" y="47"/>
                  </a:cubicBezTo>
                  <a:cubicBezTo>
                    <a:pt x="59" y="1"/>
                    <a:pt x="59" y="1"/>
                    <a:pt x="59" y="1"/>
                  </a:cubicBezTo>
                  <a:cubicBezTo>
                    <a:pt x="59" y="1"/>
                    <a:pt x="61" y="0"/>
                    <a:pt x="66" y="0"/>
                  </a:cubicBezTo>
                  <a:cubicBezTo>
                    <a:pt x="71" y="0"/>
                    <a:pt x="73" y="1"/>
                    <a:pt x="73" y="1"/>
                  </a:cubicBezTo>
                  <a:lnTo>
                    <a:pt x="44" y="9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14" name="Freeform 66"/>
            <p:cNvSpPr>
              <a:spLocks/>
            </p:cNvSpPr>
            <p:nvPr/>
          </p:nvSpPr>
          <p:spPr bwMode="auto">
            <a:xfrm>
              <a:off x="5201" y="2576"/>
              <a:ext cx="106" cy="160"/>
            </a:xfrm>
            <a:custGeom>
              <a:avLst/>
              <a:gdLst>
                <a:gd name="T0" fmla="*/ 16 w 55"/>
                <a:gd name="T1" fmla="*/ 42 h 83"/>
                <a:gd name="T2" fmla="*/ 37 w 55"/>
                <a:gd name="T3" fmla="*/ 70 h 83"/>
                <a:gd name="T4" fmla="*/ 51 w 55"/>
                <a:gd name="T5" fmla="*/ 67 h 83"/>
                <a:gd name="T6" fmla="*/ 55 w 55"/>
                <a:gd name="T7" fmla="*/ 78 h 83"/>
                <a:gd name="T8" fmla="*/ 33 w 55"/>
                <a:gd name="T9" fmla="*/ 83 h 83"/>
                <a:gd name="T10" fmla="*/ 0 w 55"/>
                <a:gd name="T11" fmla="*/ 42 h 83"/>
                <a:gd name="T12" fmla="*/ 33 w 55"/>
                <a:gd name="T13" fmla="*/ 0 h 83"/>
                <a:gd name="T14" fmla="*/ 54 w 55"/>
                <a:gd name="T15" fmla="*/ 4 h 83"/>
                <a:gd name="T16" fmla="*/ 49 w 55"/>
                <a:gd name="T17" fmla="*/ 15 h 83"/>
                <a:gd name="T18" fmla="*/ 36 w 55"/>
                <a:gd name="T19" fmla="*/ 13 h 83"/>
                <a:gd name="T20" fmla="*/ 16 w 55"/>
                <a:gd name="T21" fmla="*/ 42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83">
                  <a:moveTo>
                    <a:pt x="16" y="42"/>
                  </a:moveTo>
                  <a:cubicBezTo>
                    <a:pt x="16" y="61"/>
                    <a:pt x="22" y="70"/>
                    <a:pt x="37" y="70"/>
                  </a:cubicBezTo>
                  <a:cubicBezTo>
                    <a:pt x="45" y="70"/>
                    <a:pt x="51" y="67"/>
                    <a:pt x="51" y="67"/>
                  </a:cubicBezTo>
                  <a:cubicBezTo>
                    <a:pt x="53" y="70"/>
                    <a:pt x="55" y="74"/>
                    <a:pt x="55" y="78"/>
                  </a:cubicBezTo>
                  <a:cubicBezTo>
                    <a:pt x="55" y="78"/>
                    <a:pt x="49" y="83"/>
                    <a:pt x="33" y="83"/>
                  </a:cubicBezTo>
                  <a:cubicBezTo>
                    <a:pt x="11" y="83"/>
                    <a:pt x="0" y="68"/>
                    <a:pt x="0" y="42"/>
                  </a:cubicBezTo>
                  <a:cubicBezTo>
                    <a:pt x="0" y="15"/>
                    <a:pt x="11" y="0"/>
                    <a:pt x="33" y="0"/>
                  </a:cubicBezTo>
                  <a:cubicBezTo>
                    <a:pt x="48" y="0"/>
                    <a:pt x="54" y="4"/>
                    <a:pt x="54" y="4"/>
                  </a:cubicBezTo>
                  <a:cubicBezTo>
                    <a:pt x="54" y="8"/>
                    <a:pt x="52" y="12"/>
                    <a:pt x="49" y="15"/>
                  </a:cubicBezTo>
                  <a:cubicBezTo>
                    <a:pt x="49" y="15"/>
                    <a:pt x="44" y="13"/>
                    <a:pt x="36" y="13"/>
                  </a:cubicBezTo>
                  <a:cubicBezTo>
                    <a:pt x="22" y="13"/>
                    <a:pt x="16" y="22"/>
                    <a:pt x="16" y="42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15" name="Freeform 67"/>
            <p:cNvSpPr>
              <a:spLocks/>
            </p:cNvSpPr>
            <p:nvPr/>
          </p:nvSpPr>
          <p:spPr bwMode="auto">
            <a:xfrm>
              <a:off x="5338" y="2514"/>
              <a:ext cx="120" cy="218"/>
            </a:xfrm>
            <a:custGeom>
              <a:avLst/>
              <a:gdLst>
                <a:gd name="T0" fmla="*/ 62 w 62"/>
                <a:gd name="T1" fmla="*/ 112 h 113"/>
                <a:gd name="T2" fmla="*/ 54 w 62"/>
                <a:gd name="T3" fmla="*/ 113 h 113"/>
                <a:gd name="T4" fmla="*/ 46 w 62"/>
                <a:gd name="T5" fmla="*/ 112 h 113"/>
                <a:gd name="T6" fmla="*/ 46 w 62"/>
                <a:gd name="T7" fmla="*/ 58 h 113"/>
                <a:gd name="T8" fmla="*/ 32 w 62"/>
                <a:gd name="T9" fmla="*/ 45 h 113"/>
                <a:gd name="T10" fmla="*/ 15 w 62"/>
                <a:gd name="T11" fmla="*/ 54 h 113"/>
                <a:gd name="T12" fmla="*/ 15 w 62"/>
                <a:gd name="T13" fmla="*/ 112 h 113"/>
                <a:gd name="T14" fmla="*/ 8 w 62"/>
                <a:gd name="T15" fmla="*/ 113 h 113"/>
                <a:gd name="T16" fmla="*/ 0 w 62"/>
                <a:gd name="T17" fmla="*/ 112 h 113"/>
                <a:gd name="T18" fmla="*/ 0 w 62"/>
                <a:gd name="T19" fmla="*/ 1 h 113"/>
                <a:gd name="T20" fmla="*/ 8 w 62"/>
                <a:gd name="T21" fmla="*/ 0 h 113"/>
                <a:gd name="T22" fmla="*/ 15 w 62"/>
                <a:gd name="T23" fmla="*/ 1 h 113"/>
                <a:gd name="T24" fmla="*/ 15 w 62"/>
                <a:gd name="T25" fmla="*/ 42 h 113"/>
                <a:gd name="T26" fmla="*/ 38 w 62"/>
                <a:gd name="T27" fmla="*/ 32 h 113"/>
                <a:gd name="T28" fmla="*/ 62 w 62"/>
                <a:gd name="T29" fmla="*/ 55 h 113"/>
                <a:gd name="T30" fmla="*/ 62 w 62"/>
                <a:gd name="T31" fmla="*/ 1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113">
                  <a:moveTo>
                    <a:pt x="62" y="112"/>
                  </a:moveTo>
                  <a:cubicBezTo>
                    <a:pt x="62" y="112"/>
                    <a:pt x="59" y="113"/>
                    <a:pt x="54" y="113"/>
                  </a:cubicBezTo>
                  <a:cubicBezTo>
                    <a:pt x="49" y="113"/>
                    <a:pt x="46" y="112"/>
                    <a:pt x="46" y="112"/>
                  </a:cubicBezTo>
                  <a:cubicBezTo>
                    <a:pt x="46" y="58"/>
                    <a:pt x="46" y="58"/>
                    <a:pt x="46" y="58"/>
                  </a:cubicBezTo>
                  <a:cubicBezTo>
                    <a:pt x="46" y="49"/>
                    <a:pt x="42" y="45"/>
                    <a:pt x="32" y="45"/>
                  </a:cubicBezTo>
                  <a:cubicBezTo>
                    <a:pt x="26" y="45"/>
                    <a:pt x="19" y="48"/>
                    <a:pt x="15" y="54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3" y="113"/>
                    <a:pt x="8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8" y="0"/>
                  </a:cubicBezTo>
                  <a:cubicBezTo>
                    <a:pt x="13" y="0"/>
                    <a:pt x="15" y="1"/>
                    <a:pt x="15" y="1"/>
                  </a:cubicBezTo>
                  <a:cubicBezTo>
                    <a:pt x="15" y="42"/>
                    <a:pt x="15" y="42"/>
                    <a:pt x="15" y="42"/>
                  </a:cubicBezTo>
                  <a:cubicBezTo>
                    <a:pt x="21" y="36"/>
                    <a:pt x="29" y="32"/>
                    <a:pt x="38" y="32"/>
                  </a:cubicBezTo>
                  <a:cubicBezTo>
                    <a:pt x="53" y="32"/>
                    <a:pt x="62" y="42"/>
                    <a:pt x="62" y="55"/>
                  </a:cubicBezTo>
                  <a:lnTo>
                    <a:pt x="62" y="11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16" name="Freeform 68"/>
            <p:cNvSpPr>
              <a:spLocks/>
            </p:cNvSpPr>
            <p:nvPr/>
          </p:nvSpPr>
          <p:spPr bwMode="auto">
            <a:xfrm>
              <a:off x="2190" y="2151"/>
              <a:ext cx="52" cy="581"/>
            </a:xfrm>
            <a:custGeom>
              <a:avLst/>
              <a:gdLst>
                <a:gd name="T0" fmla="*/ 14 w 27"/>
                <a:gd name="T1" fmla="*/ 0 h 300"/>
                <a:gd name="T2" fmla="*/ 0 w 27"/>
                <a:gd name="T3" fmla="*/ 14 h 300"/>
                <a:gd name="T4" fmla="*/ 0 w 27"/>
                <a:gd name="T5" fmla="*/ 286 h 300"/>
                <a:gd name="T6" fmla="*/ 14 w 27"/>
                <a:gd name="T7" fmla="*/ 300 h 300"/>
                <a:gd name="T8" fmla="*/ 27 w 27"/>
                <a:gd name="T9" fmla="*/ 286 h 300"/>
                <a:gd name="T10" fmla="*/ 27 w 27"/>
                <a:gd name="T11" fmla="*/ 14 h 300"/>
                <a:gd name="T12" fmla="*/ 14 w 27"/>
                <a:gd name="T13" fmla="*/ 0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" h="300">
                  <a:moveTo>
                    <a:pt x="14" y="0"/>
                  </a:moveTo>
                  <a:cubicBezTo>
                    <a:pt x="6" y="0"/>
                    <a:pt x="0" y="6"/>
                    <a:pt x="0" y="14"/>
                  </a:cubicBezTo>
                  <a:cubicBezTo>
                    <a:pt x="0" y="286"/>
                    <a:pt x="0" y="286"/>
                    <a:pt x="0" y="286"/>
                  </a:cubicBezTo>
                  <a:cubicBezTo>
                    <a:pt x="0" y="293"/>
                    <a:pt x="6" y="300"/>
                    <a:pt x="14" y="300"/>
                  </a:cubicBezTo>
                  <a:cubicBezTo>
                    <a:pt x="21" y="300"/>
                    <a:pt x="27" y="293"/>
                    <a:pt x="27" y="286"/>
                  </a:cubicBezTo>
                  <a:cubicBezTo>
                    <a:pt x="27" y="14"/>
                    <a:pt x="27" y="14"/>
                    <a:pt x="27" y="14"/>
                  </a:cubicBezTo>
                  <a:cubicBezTo>
                    <a:pt x="27" y="6"/>
                    <a:pt x="21" y="0"/>
                    <a:pt x="14" y="0"/>
                  </a:cubicBezTo>
                </a:path>
              </a:pathLst>
            </a:custGeom>
            <a:solidFill>
              <a:srgbClr val="48A2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17" name="Freeform 69"/>
            <p:cNvSpPr>
              <a:spLocks noEditPoints="1"/>
            </p:cNvSpPr>
            <p:nvPr/>
          </p:nvSpPr>
          <p:spPr bwMode="auto">
            <a:xfrm>
              <a:off x="2265" y="2016"/>
              <a:ext cx="461" cy="715"/>
            </a:xfrm>
            <a:custGeom>
              <a:avLst/>
              <a:gdLst>
                <a:gd name="T0" fmla="*/ 66 w 239"/>
                <a:gd name="T1" fmla="*/ 238 h 369"/>
                <a:gd name="T2" fmla="*/ 204 w 239"/>
                <a:gd name="T3" fmla="*/ 101 h 369"/>
                <a:gd name="T4" fmla="*/ 66 w 239"/>
                <a:gd name="T5" fmla="*/ 238 h 369"/>
                <a:gd name="T6" fmla="*/ 223 w 239"/>
                <a:gd name="T7" fmla="*/ 68 h 369"/>
                <a:gd name="T8" fmla="*/ 49 w 239"/>
                <a:gd name="T9" fmla="*/ 207 h 369"/>
                <a:gd name="T10" fmla="*/ 81 w 239"/>
                <a:gd name="T11" fmla="*/ 21 h 369"/>
                <a:gd name="T12" fmla="*/ 74 w 239"/>
                <a:gd name="T13" fmla="*/ 3 h 369"/>
                <a:gd name="T14" fmla="*/ 55 w 239"/>
                <a:gd name="T15" fmla="*/ 10 h 369"/>
                <a:gd name="T16" fmla="*/ 55 w 239"/>
                <a:gd name="T17" fmla="*/ 363 h 369"/>
                <a:gd name="T18" fmla="*/ 67 w 239"/>
                <a:gd name="T19" fmla="*/ 369 h 369"/>
                <a:gd name="T20" fmla="*/ 74 w 239"/>
                <a:gd name="T21" fmla="*/ 367 h 369"/>
                <a:gd name="T22" fmla="*/ 79 w 239"/>
                <a:gd name="T23" fmla="*/ 348 h 369"/>
                <a:gd name="T24" fmla="*/ 54 w 239"/>
                <a:gd name="T25" fmla="*/ 269 h 369"/>
                <a:gd name="T26" fmla="*/ 238 w 239"/>
                <a:gd name="T27" fmla="*/ 86 h 369"/>
                <a:gd name="T28" fmla="*/ 238 w 239"/>
                <a:gd name="T29" fmla="*/ 86 h 369"/>
                <a:gd name="T30" fmla="*/ 239 w 239"/>
                <a:gd name="T31" fmla="*/ 80 h 369"/>
                <a:gd name="T32" fmla="*/ 223 w 239"/>
                <a:gd name="T33" fmla="*/ 68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9" h="369">
                  <a:moveTo>
                    <a:pt x="66" y="238"/>
                  </a:moveTo>
                  <a:cubicBezTo>
                    <a:pt x="90" y="168"/>
                    <a:pt x="140" y="119"/>
                    <a:pt x="204" y="101"/>
                  </a:cubicBezTo>
                  <a:cubicBezTo>
                    <a:pt x="182" y="159"/>
                    <a:pt x="137" y="218"/>
                    <a:pt x="66" y="238"/>
                  </a:cubicBezTo>
                  <a:moveTo>
                    <a:pt x="223" y="68"/>
                  </a:moveTo>
                  <a:cubicBezTo>
                    <a:pt x="145" y="80"/>
                    <a:pt x="82" y="131"/>
                    <a:pt x="49" y="207"/>
                  </a:cubicBezTo>
                  <a:cubicBezTo>
                    <a:pt x="47" y="145"/>
                    <a:pt x="56" y="77"/>
                    <a:pt x="81" y="21"/>
                  </a:cubicBezTo>
                  <a:cubicBezTo>
                    <a:pt x="84" y="14"/>
                    <a:pt x="81" y="6"/>
                    <a:pt x="74" y="3"/>
                  </a:cubicBezTo>
                  <a:cubicBezTo>
                    <a:pt x="67" y="0"/>
                    <a:pt x="59" y="3"/>
                    <a:pt x="55" y="10"/>
                  </a:cubicBezTo>
                  <a:cubicBezTo>
                    <a:pt x="0" y="132"/>
                    <a:pt x="18" y="302"/>
                    <a:pt x="55" y="363"/>
                  </a:cubicBezTo>
                  <a:cubicBezTo>
                    <a:pt x="58" y="367"/>
                    <a:pt x="62" y="369"/>
                    <a:pt x="67" y="369"/>
                  </a:cubicBezTo>
                  <a:cubicBezTo>
                    <a:pt x="70" y="369"/>
                    <a:pt x="72" y="369"/>
                    <a:pt x="74" y="367"/>
                  </a:cubicBezTo>
                  <a:cubicBezTo>
                    <a:pt x="81" y="363"/>
                    <a:pt x="83" y="355"/>
                    <a:pt x="79" y="348"/>
                  </a:cubicBezTo>
                  <a:cubicBezTo>
                    <a:pt x="68" y="330"/>
                    <a:pt x="60" y="304"/>
                    <a:pt x="54" y="269"/>
                  </a:cubicBezTo>
                  <a:cubicBezTo>
                    <a:pt x="157" y="251"/>
                    <a:pt x="217" y="163"/>
                    <a:pt x="238" y="86"/>
                  </a:cubicBezTo>
                  <a:cubicBezTo>
                    <a:pt x="238" y="86"/>
                    <a:pt x="238" y="86"/>
                    <a:pt x="238" y="86"/>
                  </a:cubicBezTo>
                  <a:cubicBezTo>
                    <a:pt x="239" y="84"/>
                    <a:pt x="239" y="82"/>
                    <a:pt x="239" y="80"/>
                  </a:cubicBezTo>
                  <a:cubicBezTo>
                    <a:pt x="237" y="73"/>
                    <a:pt x="230" y="67"/>
                    <a:pt x="223" y="68"/>
                  </a:cubicBezTo>
                </a:path>
              </a:pathLst>
            </a:custGeom>
            <a:solidFill>
              <a:srgbClr val="48A2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18" name="Freeform 70"/>
            <p:cNvSpPr>
              <a:spLocks/>
            </p:cNvSpPr>
            <p:nvPr/>
          </p:nvSpPr>
          <p:spPr bwMode="auto">
            <a:xfrm>
              <a:off x="2147" y="2196"/>
              <a:ext cx="274" cy="104"/>
            </a:xfrm>
            <a:custGeom>
              <a:avLst/>
              <a:gdLst>
                <a:gd name="T0" fmla="*/ 15 w 142"/>
                <a:gd name="T1" fmla="*/ 54 h 54"/>
                <a:gd name="T2" fmla="*/ 1 w 142"/>
                <a:gd name="T3" fmla="*/ 43 h 54"/>
                <a:gd name="T4" fmla="*/ 12 w 142"/>
                <a:gd name="T5" fmla="*/ 26 h 54"/>
                <a:gd name="T6" fmla="*/ 124 w 142"/>
                <a:gd name="T7" fmla="*/ 2 h 54"/>
                <a:gd name="T8" fmla="*/ 141 w 142"/>
                <a:gd name="T9" fmla="*/ 12 h 54"/>
                <a:gd name="T10" fmla="*/ 130 w 142"/>
                <a:gd name="T11" fmla="*/ 29 h 54"/>
                <a:gd name="T12" fmla="*/ 18 w 142"/>
                <a:gd name="T13" fmla="*/ 54 h 54"/>
                <a:gd name="T14" fmla="*/ 15 w 142"/>
                <a:gd name="T15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2" h="54">
                  <a:moveTo>
                    <a:pt x="15" y="54"/>
                  </a:moveTo>
                  <a:cubicBezTo>
                    <a:pt x="8" y="54"/>
                    <a:pt x="3" y="50"/>
                    <a:pt x="1" y="43"/>
                  </a:cubicBezTo>
                  <a:cubicBezTo>
                    <a:pt x="0" y="36"/>
                    <a:pt x="4" y="28"/>
                    <a:pt x="12" y="26"/>
                  </a:cubicBezTo>
                  <a:cubicBezTo>
                    <a:pt x="124" y="2"/>
                    <a:pt x="124" y="2"/>
                    <a:pt x="124" y="2"/>
                  </a:cubicBezTo>
                  <a:cubicBezTo>
                    <a:pt x="132" y="0"/>
                    <a:pt x="139" y="5"/>
                    <a:pt x="141" y="12"/>
                  </a:cubicBezTo>
                  <a:cubicBezTo>
                    <a:pt x="142" y="20"/>
                    <a:pt x="138" y="27"/>
                    <a:pt x="130" y="29"/>
                  </a:cubicBezTo>
                  <a:cubicBezTo>
                    <a:pt x="18" y="54"/>
                    <a:pt x="18" y="54"/>
                    <a:pt x="18" y="54"/>
                  </a:cubicBezTo>
                  <a:cubicBezTo>
                    <a:pt x="17" y="54"/>
                    <a:pt x="16" y="54"/>
                    <a:pt x="15" y="54"/>
                  </a:cubicBezTo>
                </a:path>
              </a:pathLst>
            </a:custGeom>
            <a:solidFill>
              <a:srgbClr val="CB3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19" name="Freeform 71"/>
            <p:cNvSpPr>
              <a:spLocks noEditPoints="1"/>
            </p:cNvSpPr>
            <p:nvPr/>
          </p:nvSpPr>
          <p:spPr bwMode="auto">
            <a:xfrm>
              <a:off x="2184" y="1508"/>
              <a:ext cx="575" cy="568"/>
            </a:xfrm>
            <a:custGeom>
              <a:avLst/>
              <a:gdLst>
                <a:gd name="T0" fmla="*/ 241 w 298"/>
                <a:gd name="T1" fmla="*/ 185 h 293"/>
                <a:gd name="T2" fmla="*/ 138 w 298"/>
                <a:gd name="T3" fmla="*/ 266 h 293"/>
                <a:gd name="T4" fmla="*/ 112 w 298"/>
                <a:gd name="T5" fmla="*/ 262 h 293"/>
                <a:gd name="T6" fmla="*/ 47 w 298"/>
                <a:gd name="T7" fmla="*/ 214 h 293"/>
                <a:gd name="T8" fmla="*/ 35 w 298"/>
                <a:gd name="T9" fmla="*/ 134 h 293"/>
                <a:gd name="T10" fmla="*/ 56 w 298"/>
                <a:gd name="T11" fmla="*/ 51 h 293"/>
                <a:gd name="T12" fmla="*/ 82 w 298"/>
                <a:gd name="T13" fmla="*/ 94 h 293"/>
                <a:gd name="T14" fmla="*/ 91 w 298"/>
                <a:gd name="T15" fmla="*/ 101 h 293"/>
                <a:gd name="T16" fmla="*/ 101 w 298"/>
                <a:gd name="T17" fmla="*/ 99 h 293"/>
                <a:gd name="T18" fmla="*/ 162 w 298"/>
                <a:gd name="T19" fmla="*/ 63 h 293"/>
                <a:gd name="T20" fmla="*/ 191 w 298"/>
                <a:gd name="T21" fmla="*/ 111 h 293"/>
                <a:gd name="T22" fmla="*/ 131 w 298"/>
                <a:gd name="T23" fmla="*/ 148 h 293"/>
                <a:gd name="T24" fmla="*/ 126 w 298"/>
                <a:gd name="T25" fmla="*/ 167 h 293"/>
                <a:gd name="T26" fmla="*/ 138 w 298"/>
                <a:gd name="T27" fmla="*/ 174 h 293"/>
                <a:gd name="T28" fmla="*/ 145 w 298"/>
                <a:gd name="T29" fmla="*/ 172 h 293"/>
                <a:gd name="T30" fmla="*/ 218 w 298"/>
                <a:gd name="T31" fmla="*/ 128 h 293"/>
                <a:gd name="T32" fmla="*/ 218 w 298"/>
                <a:gd name="T33" fmla="*/ 128 h 293"/>
                <a:gd name="T34" fmla="*/ 261 w 298"/>
                <a:gd name="T35" fmla="*/ 102 h 293"/>
                <a:gd name="T36" fmla="*/ 241 w 298"/>
                <a:gd name="T37" fmla="*/ 185 h 293"/>
                <a:gd name="T38" fmla="*/ 291 w 298"/>
                <a:gd name="T39" fmla="*/ 61 h 293"/>
                <a:gd name="T40" fmla="*/ 276 w 298"/>
                <a:gd name="T41" fmla="*/ 60 h 293"/>
                <a:gd name="T42" fmla="*/ 215 w 298"/>
                <a:gd name="T43" fmla="*/ 97 h 293"/>
                <a:gd name="T44" fmla="*/ 179 w 298"/>
                <a:gd name="T45" fmla="*/ 36 h 293"/>
                <a:gd name="T46" fmla="*/ 170 w 298"/>
                <a:gd name="T47" fmla="*/ 30 h 293"/>
                <a:gd name="T48" fmla="*/ 160 w 298"/>
                <a:gd name="T49" fmla="*/ 32 h 293"/>
                <a:gd name="T50" fmla="*/ 99 w 298"/>
                <a:gd name="T51" fmla="*/ 68 h 293"/>
                <a:gd name="T52" fmla="*/ 62 w 298"/>
                <a:gd name="T53" fmla="*/ 8 h 293"/>
                <a:gd name="T54" fmla="*/ 48 w 298"/>
                <a:gd name="T55" fmla="*/ 1 h 293"/>
                <a:gd name="T56" fmla="*/ 37 w 298"/>
                <a:gd name="T57" fmla="*/ 11 h 293"/>
                <a:gd name="T58" fmla="*/ 8 w 298"/>
                <a:gd name="T59" fmla="*/ 128 h 293"/>
                <a:gd name="T60" fmla="*/ 23 w 298"/>
                <a:gd name="T61" fmla="*/ 229 h 293"/>
                <a:gd name="T62" fmla="*/ 106 w 298"/>
                <a:gd name="T63" fmla="*/ 289 h 293"/>
                <a:gd name="T64" fmla="*/ 138 w 298"/>
                <a:gd name="T65" fmla="*/ 293 h 293"/>
                <a:gd name="T66" fmla="*/ 268 w 298"/>
                <a:gd name="T67" fmla="*/ 192 h 293"/>
                <a:gd name="T68" fmla="*/ 296 w 298"/>
                <a:gd name="T69" fmla="*/ 76 h 293"/>
                <a:gd name="T70" fmla="*/ 291 w 298"/>
                <a:gd name="T71" fmla="*/ 61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98" h="293">
                  <a:moveTo>
                    <a:pt x="241" y="185"/>
                  </a:moveTo>
                  <a:cubicBezTo>
                    <a:pt x="229" y="233"/>
                    <a:pt x="187" y="266"/>
                    <a:pt x="138" y="266"/>
                  </a:cubicBezTo>
                  <a:cubicBezTo>
                    <a:pt x="129" y="266"/>
                    <a:pt x="121" y="265"/>
                    <a:pt x="112" y="262"/>
                  </a:cubicBezTo>
                  <a:cubicBezTo>
                    <a:pt x="85" y="256"/>
                    <a:pt x="62" y="239"/>
                    <a:pt x="47" y="214"/>
                  </a:cubicBezTo>
                  <a:cubicBezTo>
                    <a:pt x="33" y="190"/>
                    <a:pt x="28" y="162"/>
                    <a:pt x="35" y="134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82" y="94"/>
                    <a:pt x="82" y="94"/>
                    <a:pt x="82" y="94"/>
                  </a:cubicBezTo>
                  <a:cubicBezTo>
                    <a:pt x="84" y="98"/>
                    <a:pt x="87" y="100"/>
                    <a:pt x="91" y="101"/>
                  </a:cubicBezTo>
                  <a:cubicBezTo>
                    <a:pt x="94" y="102"/>
                    <a:pt x="98" y="101"/>
                    <a:pt x="101" y="99"/>
                  </a:cubicBezTo>
                  <a:cubicBezTo>
                    <a:pt x="162" y="63"/>
                    <a:pt x="162" y="63"/>
                    <a:pt x="162" y="63"/>
                  </a:cubicBezTo>
                  <a:cubicBezTo>
                    <a:pt x="191" y="111"/>
                    <a:pt x="191" y="111"/>
                    <a:pt x="191" y="111"/>
                  </a:cubicBezTo>
                  <a:cubicBezTo>
                    <a:pt x="131" y="148"/>
                    <a:pt x="131" y="148"/>
                    <a:pt x="131" y="148"/>
                  </a:cubicBezTo>
                  <a:cubicBezTo>
                    <a:pt x="124" y="152"/>
                    <a:pt x="122" y="160"/>
                    <a:pt x="126" y="167"/>
                  </a:cubicBezTo>
                  <a:cubicBezTo>
                    <a:pt x="129" y="171"/>
                    <a:pt x="133" y="174"/>
                    <a:pt x="138" y="174"/>
                  </a:cubicBezTo>
                  <a:cubicBezTo>
                    <a:pt x="140" y="174"/>
                    <a:pt x="143" y="173"/>
                    <a:pt x="145" y="172"/>
                  </a:cubicBezTo>
                  <a:cubicBezTo>
                    <a:pt x="218" y="128"/>
                    <a:pt x="218" y="128"/>
                    <a:pt x="218" y="128"/>
                  </a:cubicBezTo>
                  <a:cubicBezTo>
                    <a:pt x="218" y="128"/>
                    <a:pt x="218" y="128"/>
                    <a:pt x="218" y="128"/>
                  </a:cubicBezTo>
                  <a:cubicBezTo>
                    <a:pt x="261" y="102"/>
                    <a:pt x="261" y="102"/>
                    <a:pt x="261" y="102"/>
                  </a:cubicBezTo>
                  <a:lnTo>
                    <a:pt x="241" y="185"/>
                  </a:lnTo>
                  <a:close/>
                  <a:moveTo>
                    <a:pt x="291" y="61"/>
                  </a:moveTo>
                  <a:cubicBezTo>
                    <a:pt x="287" y="58"/>
                    <a:pt x="280" y="58"/>
                    <a:pt x="276" y="60"/>
                  </a:cubicBezTo>
                  <a:cubicBezTo>
                    <a:pt x="215" y="97"/>
                    <a:pt x="215" y="97"/>
                    <a:pt x="215" y="97"/>
                  </a:cubicBezTo>
                  <a:cubicBezTo>
                    <a:pt x="179" y="36"/>
                    <a:pt x="179" y="36"/>
                    <a:pt x="179" y="36"/>
                  </a:cubicBezTo>
                  <a:cubicBezTo>
                    <a:pt x="177" y="33"/>
                    <a:pt x="174" y="31"/>
                    <a:pt x="170" y="30"/>
                  </a:cubicBezTo>
                  <a:cubicBezTo>
                    <a:pt x="166" y="29"/>
                    <a:pt x="163" y="30"/>
                    <a:pt x="160" y="32"/>
                  </a:cubicBezTo>
                  <a:cubicBezTo>
                    <a:pt x="99" y="68"/>
                    <a:pt x="99" y="68"/>
                    <a:pt x="99" y="68"/>
                  </a:cubicBezTo>
                  <a:cubicBezTo>
                    <a:pt x="62" y="8"/>
                    <a:pt x="62" y="8"/>
                    <a:pt x="62" y="8"/>
                  </a:cubicBezTo>
                  <a:cubicBezTo>
                    <a:pt x="60" y="3"/>
                    <a:pt x="54" y="0"/>
                    <a:pt x="48" y="1"/>
                  </a:cubicBezTo>
                  <a:cubicBezTo>
                    <a:pt x="43" y="2"/>
                    <a:pt x="38" y="6"/>
                    <a:pt x="37" y="11"/>
                  </a:cubicBezTo>
                  <a:cubicBezTo>
                    <a:pt x="8" y="128"/>
                    <a:pt x="8" y="128"/>
                    <a:pt x="8" y="128"/>
                  </a:cubicBezTo>
                  <a:cubicBezTo>
                    <a:pt x="0" y="162"/>
                    <a:pt x="5" y="198"/>
                    <a:pt x="23" y="229"/>
                  </a:cubicBezTo>
                  <a:cubicBezTo>
                    <a:pt x="42" y="259"/>
                    <a:pt x="71" y="281"/>
                    <a:pt x="106" y="289"/>
                  </a:cubicBezTo>
                  <a:cubicBezTo>
                    <a:pt x="116" y="292"/>
                    <a:pt x="127" y="293"/>
                    <a:pt x="138" y="293"/>
                  </a:cubicBezTo>
                  <a:cubicBezTo>
                    <a:pt x="199" y="293"/>
                    <a:pt x="253" y="252"/>
                    <a:pt x="268" y="192"/>
                  </a:cubicBezTo>
                  <a:cubicBezTo>
                    <a:pt x="296" y="76"/>
                    <a:pt x="296" y="76"/>
                    <a:pt x="296" y="76"/>
                  </a:cubicBezTo>
                  <a:cubicBezTo>
                    <a:pt x="298" y="70"/>
                    <a:pt x="296" y="65"/>
                    <a:pt x="291" y="61"/>
                  </a:cubicBezTo>
                </a:path>
              </a:pathLst>
            </a:custGeom>
            <a:solidFill>
              <a:srgbClr val="CB3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</p:grpSp>
      <p:sp>
        <p:nvSpPr>
          <p:cNvPr id="120" name="Trójkąt równoramienny 119"/>
          <p:cNvSpPr/>
          <p:nvPr userDrawn="1"/>
        </p:nvSpPr>
        <p:spPr>
          <a:xfrm rot="16200000">
            <a:off x="10219597" y="5926138"/>
            <a:ext cx="2116006" cy="1828800"/>
          </a:xfrm>
          <a:prstGeom prst="triangle">
            <a:avLst/>
          </a:prstGeom>
          <a:solidFill>
            <a:srgbClr val="48A2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21" name="Trójkąt równoramienny 120"/>
          <p:cNvSpPr/>
          <p:nvPr userDrawn="1"/>
        </p:nvSpPr>
        <p:spPr>
          <a:xfrm rot="5400000">
            <a:off x="-1184997" y="5090073"/>
            <a:ext cx="2116006" cy="1828800"/>
          </a:xfrm>
          <a:prstGeom prst="triangle">
            <a:avLst/>
          </a:prstGeom>
          <a:solidFill>
            <a:srgbClr val="CB33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432471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ytuł + tre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tytułu 1"/>
          <p:cNvSpPr txBox="1">
            <a:spLocks noGrp="1"/>
          </p:cNvSpPr>
          <p:nvPr>
            <p:ph type="title" hasCustomPrompt="1"/>
          </p:nvPr>
        </p:nvSpPr>
        <p:spPr>
          <a:xfrm>
            <a:off x="478586" y="1266604"/>
            <a:ext cx="11183146" cy="132218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>
            <a:lvl1pPr>
              <a:defRPr>
                <a:solidFill>
                  <a:srgbClr val="53565A"/>
                </a:solidFill>
              </a:defRPr>
            </a:lvl1pPr>
          </a:lstStyle>
          <a:p>
            <a:pPr lvl="0"/>
            <a:r>
              <a:rPr lang="pl-PL" dirty="0"/>
              <a:t>Kliknij, aby dodać tytuł</a:t>
            </a:r>
          </a:p>
        </p:txBody>
      </p:sp>
      <p:grpSp>
        <p:nvGrpSpPr>
          <p:cNvPr id="8" name="Group 17"/>
          <p:cNvGrpSpPr>
            <a:grpSpLocks noChangeAspect="1"/>
          </p:cNvGrpSpPr>
          <p:nvPr userDrawn="1"/>
        </p:nvGrpSpPr>
        <p:grpSpPr bwMode="auto">
          <a:xfrm>
            <a:off x="479653" y="454227"/>
            <a:ext cx="1803846" cy="689483"/>
            <a:chOff x="2149" y="1512"/>
            <a:chExt cx="3382" cy="1296"/>
          </a:xfrm>
        </p:grpSpPr>
        <p:sp>
          <p:nvSpPr>
            <p:cNvPr id="9" name="AutoShape 16"/>
            <p:cNvSpPr>
              <a:spLocks noChangeAspect="1" noChangeArrowheads="1" noTextEdit="1"/>
            </p:cNvSpPr>
            <p:nvPr/>
          </p:nvSpPr>
          <p:spPr bwMode="auto">
            <a:xfrm>
              <a:off x="2149" y="1512"/>
              <a:ext cx="3382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0" name="Freeform 18"/>
            <p:cNvSpPr>
              <a:spLocks noEditPoints="1"/>
            </p:cNvSpPr>
            <p:nvPr/>
          </p:nvSpPr>
          <p:spPr bwMode="auto">
            <a:xfrm>
              <a:off x="2958" y="1820"/>
              <a:ext cx="139" cy="211"/>
            </a:xfrm>
            <a:custGeom>
              <a:avLst/>
              <a:gdLst>
                <a:gd name="T0" fmla="*/ 38 w 72"/>
                <a:gd name="T1" fmla="*/ 54 h 109"/>
                <a:gd name="T2" fmla="*/ 56 w 72"/>
                <a:gd name="T3" fmla="*/ 34 h 109"/>
                <a:gd name="T4" fmla="*/ 38 w 72"/>
                <a:gd name="T5" fmla="*/ 13 h 109"/>
                <a:gd name="T6" fmla="*/ 16 w 72"/>
                <a:gd name="T7" fmla="*/ 13 h 109"/>
                <a:gd name="T8" fmla="*/ 16 w 72"/>
                <a:gd name="T9" fmla="*/ 54 h 109"/>
                <a:gd name="T10" fmla="*/ 38 w 72"/>
                <a:gd name="T11" fmla="*/ 54 h 109"/>
                <a:gd name="T12" fmla="*/ 16 w 72"/>
                <a:gd name="T13" fmla="*/ 108 h 109"/>
                <a:gd name="T14" fmla="*/ 8 w 72"/>
                <a:gd name="T15" fmla="*/ 109 h 109"/>
                <a:gd name="T16" fmla="*/ 0 w 72"/>
                <a:gd name="T17" fmla="*/ 108 h 109"/>
                <a:gd name="T18" fmla="*/ 0 w 72"/>
                <a:gd name="T19" fmla="*/ 0 h 109"/>
                <a:gd name="T20" fmla="*/ 40 w 72"/>
                <a:gd name="T21" fmla="*/ 0 h 109"/>
                <a:gd name="T22" fmla="*/ 72 w 72"/>
                <a:gd name="T23" fmla="*/ 34 h 109"/>
                <a:gd name="T24" fmla="*/ 40 w 72"/>
                <a:gd name="T25" fmla="*/ 67 h 109"/>
                <a:gd name="T26" fmla="*/ 16 w 72"/>
                <a:gd name="T27" fmla="*/ 67 h 109"/>
                <a:gd name="T28" fmla="*/ 16 w 72"/>
                <a:gd name="T29" fmla="*/ 108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2" h="109">
                  <a:moveTo>
                    <a:pt x="38" y="54"/>
                  </a:moveTo>
                  <a:cubicBezTo>
                    <a:pt x="50" y="54"/>
                    <a:pt x="56" y="46"/>
                    <a:pt x="56" y="34"/>
                  </a:cubicBezTo>
                  <a:cubicBezTo>
                    <a:pt x="56" y="21"/>
                    <a:pt x="50" y="13"/>
                    <a:pt x="38" y="13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6" y="54"/>
                    <a:pt x="16" y="54"/>
                    <a:pt x="16" y="54"/>
                  </a:cubicBezTo>
                  <a:lnTo>
                    <a:pt x="38" y="54"/>
                  </a:lnTo>
                  <a:close/>
                  <a:moveTo>
                    <a:pt x="16" y="108"/>
                  </a:moveTo>
                  <a:cubicBezTo>
                    <a:pt x="16" y="108"/>
                    <a:pt x="13" y="109"/>
                    <a:pt x="8" y="109"/>
                  </a:cubicBezTo>
                  <a:cubicBezTo>
                    <a:pt x="3" y="109"/>
                    <a:pt x="0" y="108"/>
                    <a:pt x="0" y="10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60" y="0"/>
                    <a:pt x="72" y="14"/>
                    <a:pt x="72" y="34"/>
                  </a:cubicBezTo>
                  <a:cubicBezTo>
                    <a:pt x="72" y="53"/>
                    <a:pt x="60" y="67"/>
                    <a:pt x="40" y="67"/>
                  </a:cubicBezTo>
                  <a:cubicBezTo>
                    <a:pt x="16" y="67"/>
                    <a:pt x="16" y="67"/>
                    <a:pt x="16" y="67"/>
                  </a:cubicBezTo>
                  <a:lnTo>
                    <a:pt x="16" y="108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1" name="Freeform 19"/>
            <p:cNvSpPr>
              <a:spLocks noEditPoints="1"/>
            </p:cNvSpPr>
            <p:nvPr/>
          </p:nvSpPr>
          <p:spPr bwMode="auto">
            <a:xfrm>
              <a:off x="3116" y="1874"/>
              <a:ext cx="120" cy="161"/>
            </a:xfrm>
            <a:custGeom>
              <a:avLst/>
              <a:gdLst>
                <a:gd name="T0" fmla="*/ 31 w 62"/>
                <a:gd name="T1" fmla="*/ 44 h 83"/>
                <a:gd name="T2" fmla="*/ 16 w 62"/>
                <a:gd name="T3" fmla="*/ 57 h 83"/>
                <a:gd name="T4" fmla="*/ 29 w 62"/>
                <a:gd name="T5" fmla="*/ 71 h 83"/>
                <a:gd name="T6" fmla="*/ 46 w 62"/>
                <a:gd name="T7" fmla="*/ 50 h 83"/>
                <a:gd name="T8" fmla="*/ 46 w 62"/>
                <a:gd name="T9" fmla="*/ 45 h 83"/>
                <a:gd name="T10" fmla="*/ 31 w 62"/>
                <a:gd name="T11" fmla="*/ 44 h 83"/>
                <a:gd name="T12" fmla="*/ 33 w 62"/>
                <a:gd name="T13" fmla="*/ 0 h 83"/>
                <a:gd name="T14" fmla="*/ 62 w 62"/>
                <a:gd name="T15" fmla="*/ 29 h 83"/>
                <a:gd name="T16" fmla="*/ 62 w 62"/>
                <a:gd name="T17" fmla="*/ 80 h 83"/>
                <a:gd name="T18" fmla="*/ 56 w 62"/>
                <a:gd name="T19" fmla="*/ 81 h 83"/>
                <a:gd name="T20" fmla="*/ 50 w 62"/>
                <a:gd name="T21" fmla="*/ 80 h 83"/>
                <a:gd name="T22" fmla="*/ 47 w 62"/>
                <a:gd name="T23" fmla="*/ 70 h 83"/>
                <a:gd name="T24" fmla="*/ 24 w 62"/>
                <a:gd name="T25" fmla="*/ 83 h 83"/>
                <a:gd name="T26" fmla="*/ 0 w 62"/>
                <a:gd name="T27" fmla="*/ 57 h 83"/>
                <a:gd name="T28" fmla="*/ 29 w 62"/>
                <a:gd name="T29" fmla="*/ 34 h 83"/>
                <a:gd name="T30" fmla="*/ 46 w 62"/>
                <a:gd name="T31" fmla="*/ 35 h 83"/>
                <a:gd name="T32" fmla="*/ 46 w 62"/>
                <a:gd name="T33" fmla="*/ 29 h 83"/>
                <a:gd name="T34" fmla="*/ 31 w 62"/>
                <a:gd name="T35" fmla="*/ 13 h 83"/>
                <a:gd name="T36" fmla="*/ 11 w 62"/>
                <a:gd name="T37" fmla="*/ 17 h 83"/>
                <a:gd name="T38" fmla="*/ 7 w 62"/>
                <a:gd name="T39" fmla="*/ 12 h 83"/>
                <a:gd name="T40" fmla="*/ 6 w 62"/>
                <a:gd name="T41" fmla="*/ 6 h 83"/>
                <a:gd name="T42" fmla="*/ 33 w 62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2" h="83">
                  <a:moveTo>
                    <a:pt x="31" y="44"/>
                  </a:moveTo>
                  <a:cubicBezTo>
                    <a:pt x="21" y="44"/>
                    <a:pt x="16" y="48"/>
                    <a:pt x="16" y="57"/>
                  </a:cubicBezTo>
                  <a:cubicBezTo>
                    <a:pt x="16" y="67"/>
                    <a:pt x="21" y="71"/>
                    <a:pt x="29" y="71"/>
                  </a:cubicBezTo>
                  <a:cubicBezTo>
                    <a:pt x="41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7" y="44"/>
                    <a:pt x="31" y="44"/>
                  </a:cubicBezTo>
                  <a:moveTo>
                    <a:pt x="33" y="0"/>
                  </a:moveTo>
                  <a:cubicBezTo>
                    <a:pt x="55" y="0"/>
                    <a:pt x="62" y="10"/>
                    <a:pt x="62" y="29"/>
                  </a:cubicBezTo>
                  <a:cubicBezTo>
                    <a:pt x="62" y="80"/>
                    <a:pt x="62" y="80"/>
                    <a:pt x="62" y="80"/>
                  </a:cubicBezTo>
                  <a:cubicBezTo>
                    <a:pt x="62" y="80"/>
                    <a:pt x="60" y="81"/>
                    <a:pt x="56" y="81"/>
                  </a:cubicBezTo>
                  <a:cubicBezTo>
                    <a:pt x="52" y="81"/>
                    <a:pt x="50" y="80"/>
                    <a:pt x="50" y="80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3" y="78"/>
                    <a:pt x="35" y="83"/>
                    <a:pt x="24" y="83"/>
                  </a:cubicBezTo>
                  <a:cubicBezTo>
                    <a:pt x="9" y="83"/>
                    <a:pt x="0" y="74"/>
                    <a:pt x="0" y="57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3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3" y="13"/>
                    <a:pt x="31" y="13"/>
                  </a:cubicBezTo>
                  <a:cubicBezTo>
                    <a:pt x="20" y="13"/>
                    <a:pt x="11" y="17"/>
                    <a:pt x="11" y="17"/>
                  </a:cubicBezTo>
                  <a:cubicBezTo>
                    <a:pt x="11" y="16"/>
                    <a:pt x="9" y="15"/>
                    <a:pt x="7" y="12"/>
                  </a:cubicBezTo>
                  <a:cubicBezTo>
                    <a:pt x="6" y="9"/>
                    <a:pt x="6" y="6"/>
                    <a:pt x="6" y="6"/>
                  </a:cubicBezTo>
                  <a:cubicBezTo>
                    <a:pt x="6" y="6"/>
                    <a:pt x="18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2" name="Freeform 20"/>
            <p:cNvSpPr>
              <a:spLocks noEditPoints="1"/>
            </p:cNvSpPr>
            <p:nvPr/>
          </p:nvSpPr>
          <p:spPr bwMode="auto">
            <a:xfrm>
              <a:off x="3276" y="1803"/>
              <a:ext cx="118" cy="228"/>
            </a:xfrm>
            <a:custGeom>
              <a:avLst/>
              <a:gdLst>
                <a:gd name="T0" fmla="*/ 26 w 61"/>
                <a:gd name="T1" fmla="*/ 27 h 118"/>
                <a:gd name="T2" fmla="*/ 17 w 61"/>
                <a:gd name="T3" fmla="*/ 22 h 118"/>
                <a:gd name="T4" fmla="*/ 32 w 61"/>
                <a:gd name="T5" fmla="*/ 1 h 118"/>
                <a:gd name="T6" fmla="*/ 45 w 61"/>
                <a:gd name="T7" fmla="*/ 7 h 118"/>
                <a:gd name="T8" fmla="*/ 26 w 61"/>
                <a:gd name="T9" fmla="*/ 27 h 118"/>
                <a:gd name="T10" fmla="*/ 61 w 61"/>
                <a:gd name="T11" fmla="*/ 117 h 118"/>
                <a:gd name="T12" fmla="*/ 54 w 61"/>
                <a:gd name="T13" fmla="*/ 118 h 118"/>
                <a:gd name="T14" fmla="*/ 46 w 61"/>
                <a:gd name="T15" fmla="*/ 117 h 118"/>
                <a:gd name="T16" fmla="*/ 46 w 61"/>
                <a:gd name="T17" fmla="*/ 63 h 118"/>
                <a:gd name="T18" fmla="*/ 32 w 61"/>
                <a:gd name="T19" fmla="*/ 49 h 118"/>
                <a:gd name="T20" fmla="*/ 15 w 61"/>
                <a:gd name="T21" fmla="*/ 59 h 118"/>
                <a:gd name="T22" fmla="*/ 15 w 61"/>
                <a:gd name="T23" fmla="*/ 117 h 118"/>
                <a:gd name="T24" fmla="*/ 8 w 61"/>
                <a:gd name="T25" fmla="*/ 118 h 118"/>
                <a:gd name="T26" fmla="*/ 0 w 61"/>
                <a:gd name="T27" fmla="*/ 117 h 118"/>
                <a:gd name="T28" fmla="*/ 0 w 61"/>
                <a:gd name="T29" fmla="*/ 40 h 118"/>
                <a:gd name="T30" fmla="*/ 8 w 61"/>
                <a:gd name="T31" fmla="*/ 39 h 118"/>
                <a:gd name="T32" fmla="*/ 15 w 61"/>
                <a:gd name="T33" fmla="*/ 40 h 118"/>
                <a:gd name="T34" fmla="*/ 15 w 61"/>
                <a:gd name="T35" fmla="*/ 47 h 118"/>
                <a:gd name="T36" fmla="*/ 38 w 61"/>
                <a:gd name="T37" fmla="*/ 37 h 118"/>
                <a:gd name="T38" fmla="*/ 61 w 61"/>
                <a:gd name="T39" fmla="*/ 60 h 118"/>
                <a:gd name="T40" fmla="*/ 61 w 61"/>
                <a:gd name="T41" fmla="*/ 117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1" h="118">
                  <a:moveTo>
                    <a:pt x="26" y="27"/>
                  </a:moveTo>
                  <a:cubicBezTo>
                    <a:pt x="22" y="26"/>
                    <a:pt x="19" y="25"/>
                    <a:pt x="17" y="22"/>
                  </a:cubicBezTo>
                  <a:cubicBezTo>
                    <a:pt x="32" y="1"/>
                    <a:pt x="32" y="1"/>
                    <a:pt x="32" y="1"/>
                  </a:cubicBezTo>
                  <a:cubicBezTo>
                    <a:pt x="36" y="0"/>
                    <a:pt x="42" y="3"/>
                    <a:pt x="45" y="7"/>
                  </a:cubicBezTo>
                  <a:lnTo>
                    <a:pt x="26" y="27"/>
                  </a:lnTo>
                  <a:close/>
                  <a:moveTo>
                    <a:pt x="61" y="117"/>
                  </a:moveTo>
                  <a:cubicBezTo>
                    <a:pt x="61" y="117"/>
                    <a:pt x="59" y="118"/>
                    <a:pt x="54" y="118"/>
                  </a:cubicBezTo>
                  <a:cubicBezTo>
                    <a:pt x="49" y="118"/>
                    <a:pt x="46" y="117"/>
                    <a:pt x="46" y="117"/>
                  </a:cubicBezTo>
                  <a:cubicBezTo>
                    <a:pt x="46" y="63"/>
                    <a:pt x="46" y="63"/>
                    <a:pt x="46" y="63"/>
                  </a:cubicBezTo>
                  <a:cubicBezTo>
                    <a:pt x="46" y="54"/>
                    <a:pt x="42" y="49"/>
                    <a:pt x="32" y="49"/>
                  </a:cubicBezTo>
                  <a:cubicBezTo>
                    <a:pt x="25" y="49"/>
                    <a:pt x="19" y="53"/>
                    <a:pt x="15" y="59"/>
                  </a:cubicBezTo>
                  <a:cubicBezTo>
                    <a:pt x="15" y="117"/>
                    <a:pt x="15" y="117"/>
                    <a:pt x="15" y="117"/>
                  </a:cubicBezTo>
                  <a:cubicBezTo>
                    <a:pt x="15" y="117"/>
                    <a:pt x="12" y="118"/>
                    <a:pt x="8" y="118"/>
                  </a:cubicBezTo>
                  <a:cubicBezTo>
                    <a:pt x="2" y="118"/>
                    <a:pt x="0" y="117"/>
                    <a:pt x="0" y="117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2" y="39"/>
                    <a:pt x="8" y="39"/>
                  </a:cubicBezTo>
                  <a:cubicBezTo>
                    <a:pt x="12" y="39"/>
                    <a:pt x="15" y="40"/>
                    <a:pt x="15" y="40"/>
                  </a:cubicBezTo>
                  <a:cubicBezTo>
                    <a:pt x="15" y="47"/>
                    <a:pt x="15" y="47"/>
                    <a:pt x="15" y="47"/>
                  </a:cubicBezTo>
                  <a:cubicBezTo>
                    <a:pt x="20" y="41"/>
                    <a:pt x="28" y="37"/>
                    <a:pt x="38" y="37"/>
                  </a:cubicBezTo>
                  <a:cubicBezTo>
                    <a:pt x="53" y="37"/>
                    <a:pt x="61" y="46"/>
                    <a:pt x="61" y="60"/>
                  </a:cubicBezTo>
                  <a:lnTo>
                    <a:pt x="61" y="11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3" name="Freeform 21"/>
            <p:cNvSpPr>
              <a:spLocks/>
            </p:cNvSpPr>
            <p:nvPr/>
          </p:nvSpPr>
          <p:spPr bwMode="auto">
            <a:xfrm>
              <a:off x="3429" y="1874"/>
              <a:ext cx="104" cy="161"/>
            </a:xfrm>
            <a:custGeom>
              <a:avLst/>
              <a:gdLst>
                <a:gd name="T0" fmla="*/ 29 w 54"/>
                <a:gd name="T1" fmla="*/ 0 h 83"/>
                <a:gd name="T2" fmla="*/ 50 w 54"/>
                <a:gd name="T3" fmla="*/ 4 h 83"/>
                <a:gd name="T4" fmla="*/ 46 w 54"/>
                <a:gd name="T5" fmla="*/ 15 h 83"/>
                <a:gd name="T6" fmla="*/ 30 w 54"/>
                <a:gd name="T7" fmla="*/ 13 h 83"/>
                <a:gd name="T8" fmla="*/ 15 w 54"/>
                <a:gd name="T9" fmla="*/ 23 h 83"/>
                <a:gd name="T10" fmla="*/ 34 w 54"/>
                <a:gd name="T11" fmla="*/ 36 h 83"/>
                <a:gd name="T12" fmla="*/ 54 w 54"/>
                <a:gd name="T13" fmla="*/ 58 h 83"/>
                <a:gd name="T14" fmla="*/ 25 w 54"/>
                <a:gd name="T15" fmla="*/ 83 h 83"/>
                <a:gd name="T16" fmla="*/ 0 w 54"/>
                <a:gd name="T17" fmla="*/ 77 h 83"/>
                <a:gd name="T18" fmla="*/ 4 w 54"/>
                <a:gd name="T19" fmla="*/ 66 h 83"/>
                <a:gd name="T20" fmla="*/ 25 w 54"/>
                <a:gd name="T21" fmla="*/ 70 h 83"/>
                <a:gd name="T22" fmla="*/ 39 w 54"/>
                <a:gd name="T23" fmla="*/ 59 h 83"/>
                <a:gd name="T24" fmla="*/ 22 w 54"/>
                <a:gd name="T25" fmla="*/ 46 h 83"/>
                <a:gd name="T26" fmla="*/ 0 w 54"/>
                <a:gd name="T27" fmla="*/ 24 h 83"/>
                <a:gd name="T28" fmla="*/ 29 w 54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83">
                  <a:moveTo>
                    <a:pt x="29" y="0"/>
                  </a:moveTo>
                  <a:cubicBezTo>
                    <a:pt x="44" y="0"/>
                    <a:pt x="50" y="4"/>
                    <a:pt x="50" y="4"/>
                  </a:cubicBezTo>
                  <a:cubicBezTo>
                    <a:pt x="50" y="8"/>
                    <a:pt x="49" y="13"/>
                    <a:pt x="46" y="15"/>
                  </a:cubicBezTo>
                  <a:cubicBezTo>
                    <a:pt x="46" y="15"/>
                    <a:pt x="39" y="13"/>
                    <a:pt x="30" y="13"/>
                  </a:cubicBezTo>
                  <a:cubicBezTo>
                    <a:pt x="20" y="13"/>
                    <a:pt x="15" y="16"/>
                    <a:pt x="15" y="23"/>
                  </a:cubicBezTo>
                  <a:cubicBezTo>
                    <a:pt x="15" y="31"/>
                    <a:pt x="24" y="33"/>
                    <a:pt x="34" y="36"/>
                  </a:cubicBezTo>
                  <a:cubicBezTo>
                    <a:pt x="44" y="39"/>
                    <a:pt x="54" y="44"/>
                    <a:pt x="54" y="58"/>
                  </a:cubicBezTo>
                  <a:cubicBezTo>
                    <a:pt x="54" y="74"/>
                    <a:pt x="44" y="83"/>
                    <a:pt x="25" y="83"/>
                  </a:cubicBezTo>
                  <a:cubicBezTo>
                    <a:pt x="9" y="83"/>
                    <a:pt x="0" y="77"/>
                    <a:pt x="0" y="77"/>
                  </a:cubicBezTo>
                  <a:cubicBezTo>
                    <a:pt x="0" y="73"/>
                    <a:pt x="1" y="69"/>
                    <a:pt x="4" y="66"/>
                  </a:cubicBezTo>
                  <a:cubicBezTo>
                    <a:pt x="4" y="66"/>
                    <a:pt x="14" y="70"/>
                    <a:pt x="25" y="70"/>
                  </a:cubicBezTo>
                  <a:cubicBezTo>
                    <a:pt x="34" y="70"/>
                    <a:pt x="39" y="66"/>
                    <a:pt x="39" y="59"/>
                  </a:cubicBezTo>
                  <a:cubicBezTo>
                    <a:pt x="39" y="51"/>
                    <a:pt x="31" y="49"/>
                    <a:pt x="22" y="46"/>
                  </a:cubicBezTo>
                  <a:cubicBezTo>
                    <a:pt x="12" y="43"/>
                    <a:pt x="0" y="39"/>
                    <a:pt x="0" y="24"/>
                  </a:cubicBezTo>
                  <a:cubicBezTo>
                    <a:pt x="0" y="10"/>
                    <a:pt x="10" y="0"/>
                    <a:pt x="29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4" name="Freeform 22"/>
            <p:cNvSpPr>
              <a:spLocks/>
            </p:cNvSpPr>
            <p:nvPr/>
          </p:nvSpPr>
          <p:spPr bwMode="auto">
            <a:xfrm>
              <a:off x="3552" y="1843"/>
              <a:ext cx="97" cy="192"/>
            </a:xfrm>
            <a:custGeom>
              <a:avLst/>
              <a:gdLst>
                <a:gd name="T0" fmla="*/ 27 w 50"/>
                <a:gd name="T1" fmla="*/ 69 h 99"/>
                <a:gd name="T2" fmla="*/ 42 w 50"/>
                <a:gd name="T3" fmla="*/ 86 h 99"/>
                <a:gd name="T4" fmla="*/ 49 w 50"/>
                <a:gd name="T5" fmla="*/ 86 h 99"/>
                <a:gd name="T6" fmla="*/ 50 w 50"/>
                <a:gd name="T7" fmla="*/ 92 h 99"/>
                <a:gd name="T8" fmla="*/ 49 w 50"/>
                <a:gd name="T9" fmla="*/ 97 h 99"/>
                <a:gd name="T10" fmla="*/ 38 w 50"/>
                <a:gd name="T11" fmla="*/ 99 h 99"/>
                <a:gd name="T12" fmla="*/ 12 w 50"/>
                <a:gd name="T13" fmla="*/ 69 h 99"/>
                <a:gd name="T14" fmla="*/ 12 w 50"/>
                <a:gd name="T15" fmla="*/ 29 h 99"/>
                <a:gd name="T16" fmla="*/ 1 w 50"/>
                <a:gd name="T17" fmla="*/ 29 h 99"/>
                <a:gd name="T18" fmla="*/ 0 w 50"/>
                <a:gd name="T19" fmla="*/ 23 h 99"/>
                <a:gd name="T20" fmla="*/ 1 w 50"/>
                <a:gd name="T21" fmla="*/ 18 h 99"/>
                <a:gd name="T22" fmla="*/ 12 w 50"/>
                <a:gd name="T23" fmla="*/ 18 h 99"/>
                <a:gd name="T24" fmla="*/ 12 w 50"/>
                <a:gd name="T25" fmla="*/ 4 h 99"/>
                <a:gd name="T26" fmla="*/ 27 w 50"/>
                <a:gd name="T27" fmla="*/ 1 h 99"/>
                <a:gd name="T28" fmla="*/ 27 w 50"/>
                <a:gd name="T29" fmla="*/ 18 h 99"/>
                <a:gd name="T30" fmla="*/ 47 w 50"/>
                <a:gd name="T31" fmla="*/ 18 h 99"/>
                <a:gd name="T32" fmla="*/ 48 w 50"/>
                <a:gd name="T33" fmla="*/ 23 h 99"/>
                <a:gd name="T34" fmla="*/ 47 w 50"/>
                <a:gd name="T35" fmla="*/ 29 h 99"/>
                <a:gd name="T36" fmla="*/ 27 w 50"/>
                <a:gd name="T37" fmla="*/ 29 h 99"/>
                <a:gd name="T38" fmla="*/ 27 w 50"/>
                <a:gd name="T39" fmla="*/ 69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0" h="99">
                  <a:moveTo>
                    <a:pt x="27" y="69"/>
                  </a:moveTo>
                  <a:cubicBezTo>
                    <a:pt x="27" y="82"/>
                    <a:pt x="32" y="86"/>
                    <a:pt x="42" y="86"/>
                  </a:cubicBezTo>
                  <a:cubicBezTo>
                    <a:pt x="45" y="86"/>
                    <a:pt x="49" y="86"/>
                    <a:pt x="49" y="86"/>
                  </a:cubicBezTo>
                  <a:cubicBezTo>
                    <a:pt x="49" y="86"/>
                    <a:pt x="50" y="88"/>
                    <a:pt x="50" y="92"/>
                  </a:cubicBezTo>
                  <a:cubicBezTo>
                    <a:pt x="50" y="95"/>
                    <a:pt x="49" y="97"/>
                    <a:pt x="49" y="97"/>
                  </a:cubicBezTo>
                  <a:cubicBezTo>
                    <a:pt x="46" y="98"/>
                    <a:pt x="42" y="99"/>
                    <a:pt x="38" y="99"/>
                  </a:cubicBezTo>
                  <a:cubicBezTo>
                    <a:pt x="20" y="99"/>
                    <a:pt x="12" y="88"/>
                    <a:pt x="12" y="69"/>
                  </a:cubicBezTo>
                  <a:cubicBezTo>
                    <a:pt x="12" y="29"/>
                    <a:pt x="12" y="29"/>
                    <a:pt x="12" y="29"/>
                  </a:cubicBezTo>
                  <a:cubicBezTo>
                    <a:pt x="1" y="29"/>
                    <a:pt x="1" y="29"/>
                    <a:pt x="1" y="29"/>
                  </a:cubicBezTo>
                  <a:cubicBezTo>
                    <a:pt x="1" y="29"/>
                    <a:pt x="0" y="27"/>
                    <a:pt x="0" y="23"/>
                  </a:cubicBezTo>
                  <a:cubicBezTo>
                    <a:pt x="0" y="20"/>
                    <a:pt x="1" y="18"/>
                    <a:pt x="1" y="18"/>
                  </a:cubicBezTo>
                  <a:cubicBezTo>
                    <a:pt x="12" y="18"/>
                    <a:pt x="12" y="18"/>
                    <a:pt x="12" y="18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6" y="2"/>
                    <a:pt x="22" y="0"/>
                    <a:pt x="27" y="1"/>
                  </a:cubicBezTo>
                  <a:cubicBezTo>
                    <a:pt x="27" y="18"/>
                    <a:pt x="27" y="18"/>
                    <a:pt x="27" y="18"/>
                  </a:cubicBezTo>
                  <a:cubicBezTo>
                    <a:pt x="47" y="18"/>
                    <a:pt x="47" y="18"/>
                    <a:pt x="47" y="18"/>
                  </a:cubicBezTo>
                  <a:cubicBezTo>
                    <a:pt x="47" y="18"/>
                    <a:pt x="48" y="20"/>
                    <a:pt x="48" y="23"/>
                  </a:cubicBezTo>
                  <a:cubicBezTo>
                    <a:pt x="48" y="27"/>
                    <a:pt x="47" y="29"/>
                    <a:pt x="47" y="29"/>
                  </a:cubicBezTo>
                  <a:cubicBezTo>
                    <a:pt x="27" y="29"/>
                    <a:pt x="27" y="29"/>
                    <a:pt x="27" y="29"/>
                  </a:cubicBezTo>
                  <a:lnTo>
                    <a:pt x="27" y="69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5" name="Freeform 23"/>
            <p:cNvSpPr>
              <a:spLocks/>
            </p:cNvSpPr>
            <p:nvPr/>
          </p:nvSpPr>
          <p:spPr bwMode="auto">
            <a:xfrm>
              <a:off x="3662" y="1878"/>
              <a:ext cx="219" cy="153"/>
            </a:xfrm>
            <a:custGeom>
              <a:avLst/>
              <a:gdLst>
                <a:gd name="T0" fmla="*/ 61 w 113"/>
                <a:gd name="T1" fmla="*/ 37 h 79"/>
                <a:gd name="T2" fmla="*/ 57 w 113"/>
                <a:gd name="T3" fmla="*/ 15 h 79"/>
                <a:gd name="T4" fmla="*/ 56 w 113"/>
                <a:gd name="T5" fmla="*/ 15 h 79"/>
                <a:gd name="T6" fmla="*/ 52 w 113"/>
                <a:gd name="T7" fmla="*/ 37 h 79"/>
                <a:gd name="T8" fmla="*/ 40 w 113"/>
                <a:gd name="T9" fmla="*/ 78 h 79"/>
                <a:gd name="T10" fmla="*/ 32 w 113"/>
                <a:gd name="T11" fmla="*/ 79 h 79"/>
                <a:gd name="T12" fmla="*/ 23 w 113"/>
                <a:gd name="T13" fmla="*/ 78 h 79"/>
                <a:gd name="T14" fmla="*/ 0 w 113"/>
                <a:gd name="T15" fmla="*/ 1 h 79"/>
                <a:gd name="T16" fmla="*/ 8 w 113"/>
                <a:gd name="T17" fmla="*/ 0 h 79"/>
                <a:gd name="T18" fmla="*/ 14 w 113"/>
                <a:gd name="T19" fmla="*/ 1 h 79"/>
                <a:gd name="T20" fmla="*/ 28 w 113"/>
                <a:gd name="T21" fmla="*/ 49 h 79"/>
                <a:gd name="T22" fmla="*/ 32 w 113"/>
                <a:gd name="T23" fmla="*/ 64 h 79"/>
                <a:gd name="T24" fmla="*/ 32 w 113"/>
                <a:gd name="T25" fmla="*/ 64 h 79"/>
                <a:gd name="T26" fmla="*/ 35 w 113"/>
                <a:gd name="T27" fmla="*/ 49 h 79"/>
                <a:gd name="T28" fmla="*/ 49 w 113"/>
                <a:gd name="T29" fmla="*/ 1 h 79"/>
                <a:gd name="T30" fmla="*/ 57 w 113"/>
                <a:gd name="T31" fmla="*/ 0 h 79"/>
                <a:gd name="T32" fmla="*/ 65 w 113"/>
                <a:gd name="T33" fmla="*/ 1 h 79"/>
                <a:gd name="T34" fmla="*/ 78 w 113"/>
                <a:gd name="T35" fmla="*/ 49 h 79"/>
                <a:gd name="T36" fmla="*/ 81 w 113"/>
                <a:gd name="T37" fmla="*/ 64 h 79"/>
                <a:gd name="T38" fmla="*/ 82 w 113"/>
                <a:gd name="T39" fmla="*/ 64 h 79"/>
                <a:gd name="T40" fmla="*/ 86 w 113"/>
                <a:gd name="T41" fmla="*/ 49 h 79"/>
                <a:gd name="T42" fmla="*/ 100 w 113"/>
                <a:gd name="T43" fmla="*/ 1 h 79"/>
                <a:gd name="T44" fmla="*/ 106 w 113"/>
                <a:gd name="T45" fmla="*/ 0 h 79"/>
                <a:gd name="T46" fmla="*/ 113 w 113"/>
                <a:gd name="T47" fmla="*/ 1 h 79"/>
                <a:gd name="T48" fmla="*/ 90 w 113"/>
                <a:gd name="T49" fmla="*/ 78 h 79"/>
                <a:gd name="T50" fmla="*/ 81 w 113"/>
                <a:gd name="T51" fmla="*/ 79 h 79"/>
                <a:gd name="T52" fmla="*/ 73 w 113"/>
                <a:gd name="T53" fmla="*/ 78 h 79"/>
                <a:gd name="T54" fmla="*/ 61 w 113"/>
                <a:gd name="T55" fmla="*/ 3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3" h="79">
                  <a:moveTo>
                    <a:pt x="61" y="37"/>
                  </a:moveTo>
                  <a:cubicBezTo>
                    <a:pt x="58" y="27"/>
                    <a:pt x="57" y="20"/>
                    <a:pt x="57" y="15"/>
                  </a:cubicBezTo>
                  <a:cubicBezTo>
                    <a:pt x="56" y="15"/>
                    <a:pt x="56" y="15"/>
                    <a:pt x="56" y="15"/>
                  </a:cubicBezTo>
                  <a:cubicBezTo>
                    <a:pt x="56" y="20"/>
                    <a:pt x="55" y="27"/>
                    <a:pt x="52" y="37"/>
                  </a:cubicBezTo>
                  <a:cubicBezTo>
                    <a:pt x="40" y="78"/>
                    <a:pt x="40" y="78"/>
                    <a:pt x="40" y="78"/>
                  </a:cubicBezTo>
                  <a:cubicBezTo>
                    <a:pt x="38" y="79"/>
                    <a:pt x="35" y="79"/>
                    <a:pt x="32" y="79"/>
                  </a:cubicBezTo>
                  <a:cubicBezTo>
                    <a:pt x="28" y="79"/>
                    <a:pt x="25" y="79"/>
                    <a:pt x="23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4" y="1"/>
                    <a:pt x="14" y="1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30" y="55"/>
                    <a:pt x="31" y="61"/>
                    <a:pt x="32" y="6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33" y="60"/>
                    <a:pt x="33" y="56"/>
                    <a:pt x="35" y="49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53" y="0"/>
                    <a:pt x="57" y="0"/>
                  </a:cubicBezTo>
                  <a:cubicBezTo>
                    <a:pt x="62" y="0"/>
                    <a:pt x="65" y="1"/>
                    <a:pt x="65" y="1"/>
                  </a:cubicBezTo>
                  <a:cubicBezTo>
                    <a:pt x="78" y="49"/>
                    <a:pt x="78" y="49"/>
                    <a:pt x="78" y="49"/>
                  </a:cubicBezTo>
                  <a:cubicBezTo>
                    <a:pt x="80" y="55"/>
                    <a:pt x="81" y="61"/>
                    <a:pt x="81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2" y="61"/>
                    <a:pt x="83" y="56"/>
                    <a:pt x="86" y="49"/>
                  </a:cubicBezTo>
                  <a:cubicBezTo>
                    <a:pt x="100" y="1"/>
                    <a:pt x="100" y="1"/>
                    <a:pt x="100" y="1"/>
                  </a:cubicBezTo>
                  <a:cubicBezTo>
                    <a:pt x="100" y="1"/>
                    <a:pt x="102" y="0"/>
                    <a:pt x="106" y="0"/>
                  </a:cubicBezTo>
                  <a:cubicBezTo>
                    <a:pt x="111" y="0"/>
                    <a:pt x="113" y="1"/>
                    <a:pt x="113" y="1"/>
                  </a:cubicBezTo>
                  <a:cubicBezTo>
                    <a:pt x="90" y="78"/>
                    <a:pt x="90" y="78"/>
                    <a:pt x="90" y="78"/>
                  </a:cubicBezTo>
                  <a:cubicBezTo>
                    <a:pt x="87" y="79"/>
                    <a:pt x="85" y="79"/>
                    <a:pt x="81" y="79"/>
                  </a:cubicBezTo>
                  <a:cubicBezTo>
                    <a:pt x="78" y="79"/>
                    <a:pt x="76" y="79"/>
                    <a:pt x="73" y="78"/>
                  </a:cubicBezTo>
                  <a:lnTo>
                    <a:pt x="61" y="3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6" name="Freeform 24"/>
            <p:cNvSpPr>
              <a:spLocks noEditPoints="1"/>
            </p:cNvSpPr>
            <p:nvPr/>
          </p:nvSpPr>
          <p:spPr bwMode="auto">
            <a:xfrm>
              <a:off x="3900" y="1874"/>
              <a:ext cx="129" cy="161"/>
            </a:xfrm>
            <a:custGeom>
              <a:avLst/>
              <a:gdLst>
                <a:gd name="T0" fmla="*/ 33 w 67"/>
                <a:gd name="T1" fmla="*/ 12 h 83"/>
                <a:gd name="T2" fmla="*/ 15 w 67"/>
                <a:gd name="T3" fmla="*/ 41 h 83"/>
                <a:gd name="T4" fmla="*/ 33 w 67"/>
                <a:gd name="T5" fmla="*/ 71 h 83"/>
                <a:gd name="T6" fmla="*/ 51 w 67"/>
                <a:gd name="T7" fmla="*/ 41 h 83"/>
                <a:gd name="T8" fmla="*/ 33 w 67"/>
                <a:gd name="T9" fmla="*/ 12 h 83"/>
                <a:gd name="T10" fmla="*/ 33 w 67"/>
                <a:gd name="T11" fmla="*/ 0 h 83"/>
                <a:gd name="T12" fmla="*/ 67 w 67"/>
                <a:gd name="T13" fmla="*/ 41 h 83"/>
                <a:gd name="T14" fmla="*/ 33 w 67"/>
                <a:gd name="T15" fmla="*/ 83 h 83"/>
                <a:gd name="T16" fmla="*/ 0 w 67"/>
                <a:gd name="T17" fmla="*/ 41 h 83"/>
                <a:gd name="T18" fmla="*/ 33 w 67"/>
                <a:gd name="T1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83">
                  <a:moveTo>
                    <a:pt x="33" y="12"/>
                  </a:moveTo>
                  <a:cubicBezTo>
                    <a:pt x="22" y="12"/>
                    <a:pt x="15" y="18"/>
                    <a:pt x="15" y="41"/>
                  </a:cubicBezTo>
                  <a:cubicBezTo>
                    <a:pt x="15" y="65"/>
                    <a:pt x="22" y="71"/>
                    <a:pt x="33" y="71"/>
                  </a:cubicBezTo>
                  <a:cubicBezTo>
                    <a:pt x="44" y="71"/>
                    <a:pt x="51" y="65"/>
                    <a:pt x="51" y="41"/>
                  </a:cubicBezTo>
                  <a:cubicBezTo>
                    <a:pt x="51" y="18"/>
                    <a:pt x="44" y="12"/>
                    <a:pt x="33" y="12"/>
                  </a:cubicBezTo>
                  <a:moveTo>
                    <a:pt x="33" y="0"/>
                  </a:moveTo>
                  <a:cubicBezTo>
                    <a:pt x="54" y="0"/>
                    <a:pt x="67" y="12"/>
                    <a:pt x="67" y="41"/>
                  </a:cubicBezTo>
                  <a:cubicBezTo>
                    <a:pt x="67" y="71"/>
                    <a:pt x="54" y="83"/>
                    <a:pt x="33" y="83"/>
                  </a:cubicBezTo>
                  <a:cubicBezTo>
                    <a:pt x="13" y="83"/>
                    <a:pt x="0" y="71"/>
                    <a:pt x="0" y="41"/>
                  </a:cubicBezTo>
                  <a:cubicBezTo>
                    <a:pt x="0" y="12"/>
                    <a:pt x="13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7" name="Freeform 25"/>
            <p:cNvSpPr>
              <a:spLocks/>
            </p:cNvSpPr>
            <p:nvPr/>
          </p:nvSpPr>
          <p:spPr bwMode="auto">
            <a:xfrm>
              <a:off x="4049" y="1878"/>
              <a:ext cx="218" cy="153"/>
            </a:xfrm>
            <a:custGeom>
              <a:avLst/>
              <a:gdLst>
                <a:gd name="T0" fmla="*/ 61 w 113"/>
                <a:gd name="T1" fmla="*/ 37 h 79"/>
                <a:gd name="T2" fmla="*/ 57 w 113"/>
                <a:gd name="T3" fmla="*/ 15 h 79"/>
                <a:gd name="T4" fmla="*/ 56 w 113"/>
                <a:gd name="T5" fmla="*/ 15 h 79"/>
                <a:gd name="T6" fmla="*/ 52 w 113"/>
                <a:gd name="T7" fmla="*/ 37 h 79"/>
                <a:gd name="T8" fmla="*/ 40 w 113"/>
                <a:gd name="T9" fmla="*/ 78 h 79"/>
                <a:gd name="T10" fmla="*/ 31 w 113"/>
                <a:gd name="T11" fmla="*/ 79 h 79"/>
                <a:gd name="T12" fmla="*/ 23 w 113"/>
                <a:gd name="T13" fmla="*/ 78 h 79"/>
                <a:gd name="T14" fmla="*/ 0 w 113"/>
                <a:gd name="T15" fmla="*/ 1 h 79"/>
                <a:gd name="T16" fmla="*/ 7 w 113"/>
                <a:gd name="T17" fmla="*/ 0 h 79"/>
                <a:gd name="T18" fmla="*/ 14 w 113"/>
                <a:gd name="T19" fmla="*/ 1 h 79"/>
                <a:gd name="T20" fmla="*/ 28 w 113"/>
                <a:gd name="T21" fmla="*/ 49 h 79"/>
                <a:gd name="T22" fmla="*/ 31 w 113"/>
                <a:gd name="T23" fmla="*/ 64 h 79"/>
                <a:gd name="T24" fmla="*/ 32 w 113"/>
                <a:gd name="T25" fmla="*/ 64 h 79"/>
                <a:gd name="T26" fmla="*/ 35 w 113"/>
                <a:gd name="T27" fmla="*/ 49 h 79"/>
                <a:gd name="T28" fmla="*/ 49 w 113"/>
                <a:gd name="T29" fmla="*/ 1 h 79"/>
                <a:gd name="T30" fmla="*/ 57 w 113"/>
                <a:gd name="T31" fmla="*/ 0 h 79"/>
                <a:gd name="T32" fmla="*/ 65 w 113"/>
                <a:gd name="T33" fmla="*/ 1 h 79"/>
                <a:gd name="T34" fmla="*/ 78 w 113"/>
                <a:gd name="T35" fmla="*/ 49 h 79"/>
                <a:gd name="T36" fmla="*/ 81 w 113"/>
                <a:gd name="T37" fmla="*/ 64 h 79"/>
                <a:gd name="T38" fmla="*/ 81 w 113"/>
                <a:gd name="T39" fmla="*/ 64 h 79"/>
                <a:gd name="T40" fmla="*/ 85 w 113"/>
                <a:gd name="T41" fmla="*/ 49 h 79"/>
                <a:gd name="T42" fmla="*/ 99 w 113"/>
                <a:gd name="T43" fmla="*/ 1 h 79"/>
                <a:gd name="T44" fmla="*/ 106 w 113"/>
                <a:gd name="T45" fmla="*/ 0 h 79"/>
                <a:gd name="T46" fmla="*/ 113 w 113"/>
                <a:gd name="T47" fmla="*/ 1 h 79"/>
                <a:gd name="T48" fmla="*/ 90 w 113"/>
                <a:gd name="T49" fmla="*/ 78 h 79"/>
                <a:gd name="T50" fmla="*/ 81 w 113"/>
                <a:gd name="T51" fmla="*/ 79 h 79"/>
                <a:gd name="T52" fmla="*/ 72 w 113"/>
                <a:gd name="T53" fmla="*/ 78 h 79"/>
                <a:gd name="T54" fmla="*/ 61 w 113"/>
                <a:gd name="T55" fmla="*/ 3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3" h="79">
                  <a:moveTo>
                    <a:pt x="61" y="37"/>
                  </a:moveTo>
                  <a:cubicBezTo>
                    <a:pt x="58" y="27"/>
                    <a:pt x="57" y="20"/>
                    <a:pt x="57" y="15"/>
                  </a:cubicBezTo>
                  <a:cubicBezTo>
                    <a:pt x="56" y="15"/>
                    <a:pt x="56" y="15"/>
                    <a:pt x="56" y="15"/>
                  </a:cubicBezTo>
                  <a:cubicBezTo>
                    <a:pt x="56" y="20"/>
                    <a:pt x="55" y="27"/>
                    <a:pt x="52" y="37"/>
                  </a:cubicBezTo>
                  <a:cubicBezTo>
                    <a:pt x="40" y="78"/>
                    <a:pt x="40" y="78"/>
                    <a:pt x="40" y="78"/>
                  </a:cubicBezTo>
                  <a:cubicBezTo>
                    <a:pt x="38" y="79"/>
                    <a:pt x="35" y="79"/>
                    <a:pt x="31" y="79"/>
                  </a:cubicBezTo>
                  <a:cubicBezTo>
                    <a:pt x="28" y="79"/>
                    <a:pt x="25" y="79"/>
                    <a:pt x="23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7" y="0"/>
                  </a:cubicBezTo>
                  <a:cubicBezTo>
                    <a:pt x="12" y="0"/>
                    <a:pt x="14" y="1"/>
                    <a:pt x="14" y="1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30" y="55"/>
                    <a:pt x="31" y="61"/>
                    <a:pt x="31" y="6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32" y="60"/>
                    <a:pt x="33" y="56"/>
                    <a:pt x="35" y="49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53" y="0"/>
                    <a:pt x="57" y="0"/>
                  </a:cubicBezTo>
                  <a:cubicBezTo>
                    <a:pt x="62" y="0"/>
                    <a:pt x="65" y="1"/>
                    <a:pt x="65" y="1"/>
                  </a:cubicBezTo>
                  <a:cubicBezTo>
                    <a:pt x="78" y="49"/>
                    <a:pt x="78" y="49"/>
                    <a:pt x="78" y="49"/>
                  </a:cubicBezTo>
                  <a:cubicBezTo>
                    <a:pt x="80" y="55"/>
                    <a:pt x="81" y="61"/>
                    <a:pt x="81" y="64"/>
                  </a:cubicBezTo>
                  <a:cubicBezTo>
                    <a:pt x="81" y="64"/>
                    <a:pt x="81" y="64"/>
                    <a:pt x="81" y="64"/>
                  </a:cubicBezTo>
                  <a:cubicBezTo>
                    <a:pt x="82" y="61"/>
                    <a:pt x="83" y="56"/>
                    <a:pt x="85" y="49"/>
                  </a:cubicBezTo>
                  <a:cubicBezTo>
                    <a:pt x="99" y="1"/>
                    <a:pt x="99" y="1"/>
                    <a:pt x="99" y="1"/>
                  </a:cubicBezTo>
                  <a:cubicBezTo>
                    <a:pt x="99" y="1"/>
                    <a:pt x="102" y="0"/>
                    <a:pt x="106" y="0"/>
                  </a:cubicBezTo>
                  <a:cubicBezTo>
                    <a:pt x="111" y="0"/>
                    <a:pt x="113" y="1"/>
                    <a:pt x="113" y="1"/>
                  </a:cubicBezTo>
                  <a:cubicBezTo>
                    <a:pt x="90" y="78"/>
                    <a:pt x="90" y="78"/>
                    <a:pt x="90" y="78"/>
                  </a:cubicBezTo>
                  <a:cubicBezTo>
                    <a:pt x="87" y="79"/>
                    <a:pt x="84" y="79"/>
                    <a:pt x="81" y="79"/>
                  </a:cubicBezTo>
                  <a:cubicBezTo>
                    <a:pt x="78" y="79"/>
                    <a:pt x="75" y="79"/>
                    <a:pt x="72" y="78"/>
                  </a:cubicBezTo>
                  <a:lnTo>
                    <a:pt x="61" y="3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8" name="Freeform 26"/>
            <p:cNvSpPr>
              <a:spLocks/>
            </p:cNvSpPr>
            <p:nvPr/>
          </p:nvSpPr>
          <p:spPr bwMode="auto">
            <a:xfrm>
              <a:off x="4278" y="1878"/>
              <a:ext cx="141" cy="227"/>
            </a:xfrm>
            <a:custGeom>
              <a:avLst/>
              <a:gdLst>
                <a:gd name="T0" fmla="*/ 44 w 73"/>
                <a:gd name="T1" fmla="*/ 91 h 117"/>
                <a:gd name="T2" fmla="*/ 17 w 73"/>
                <a:gd name="T3" fmla="*/ 117 h 117"/>
                <a:gd name="T4" fmla="*/ 9 w 73"/>
                <a:gd name="T5" fmla="*/ 115 h 117"/>
                <a:gd name="T6" fmla="*/ 8 w 73"/>
                <a:gd name="T7" fmla="*/ 110 h 117"/>
                <a:gd name="T8" fmla="*/ 9 w 73"/>
                <a:gd name="T9" fmla="*/ 104 h 117"/>
                <a:gd name="T10" fmla="*/ 16 w 73"/>
                <a:gd name="T11" fmla="*/ 104 h 117"/>
                <a:gd name="T12" fmla="*/ 31 w 73"/>
                <a:gd name="T13" fmla="*/ 88 h 117"/>
                <a:gd name="T14" fmla="*/ 34 w 73"/>
                <a:gd name="T15" fmla="*/ 79 h 117"/>
                <a:gd name="T16" fmla="*/ 29 w 73"/>
                <a:gd name="T17" fmla="*/ 78 h 117"/>
                <a:gd name="T18" fmla="*/ 0 w 73"/>
                <a:gd name="T19" fmla="*/ 1 h 117"/>
                <a:gd name="T20" fmla="*/ 8 w 73"/>
                <a:gd name="T21" fmla="*/ 0 h 117"/>
                <a:gd name="T22" fmla="*/ 16 w 73"/>
                <a:gd name="T23" fmla="*/ 1 h 117"/>
                <a:gd name="T24" fmla="*/ 33 w 73"/>
                <a:gd name="T25" fmla="*/ 47 h 117"/>
                <a:gd name="T26" fmla="*/ 38 w 73"/>
                <a:gd name="T27" fmla="*/ 64 h 117"/>
                <a:gd name="T28" fmla="*/ 39 w 73"/>
                <a:gd name="T29" fmla="*/ 64 h 117"/>
                <a:gd name="T30" fmla="*/ 44 w 73"/>
                <a:gd name="T31" fmla="*/ 47 h 117"/>
                <a:gd name="T32" fmla="*/ 59 w 73"/>
                <a:gd name="T33" fmla="*/ 1 h 117"/>
                <a:gd name="T34" fmla="*/ 66 w 73"/>
                <a:gd name="T35" fmla="*/ 0 h 117"/>
                <a:gd name="T36" fmla="*/ 73 w 73"/>
                <a:gd name="T37" fmla="*/ 1 h 117"/>
                <a:gd name="T38" fmla="*/ 44 w 73"/>
                <a:gd name="T39" fmla="*/ 91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3" h="117">
                  <a:moveTo>
                    <a:pt x="44" y="91"/>
                  </a:moveTo>
                  <a:cubicBezTo>
                    <a:pt x="39" y="107"/>
                    <a:pt x="34" y="117"/>
                    <a:pt x="17" y="117"/>
                  </a:cubicBezTo>
                  <a:cubicBezTo>
                    <a:pt x="12" y="117"/>
                    <a:pt x="9" y="115"/>
                    <a:pt x="9" y="115"/>
                  </a:cubicBezTo>
                  <a:cubicBezTo>
                    <a:pt x="9" y="115"/>
                    <a:pt x="8" y="113"/>
                    <a:pt x="8" y="110"/>
                  </a:cubicBezTo>
                  <a:cubicBezTo>
                    <a:pt x="8" y="106"/>
                    <a:pt x="9" y="104"/>
                    <a:pt x="9" y="104"/>
                  </a:cubicBezTo>
                  <a:cubicBezTo>
                    <a:pt x="9" y="104"/>
                    <a:pt x="12" y="104"/>
                    <a:pt x="16" y="104"/>
                  </a:cubicBezTo>
                  <a:cubicBezTo>
                    <a:pt x="23" y="104"/>
                    <a:pt x="26" y="102"/>
                    <a:pt x="31" y="88"/>
                  </a:cubicBezTo>
                  <a:cubicBezTo>
                    <a:pt x="34" y="79"/>
                    <a:pt x="34" y="79"/>
                    <a:pt x="34" y="79"/>
                  </a:cubicBezTo>
                  <a:cubicBezTo>
                    <a:pt x="32" y="79"/>
                    <a:pt x="31" y="79"/>
                    <a:pt x="29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37" y="57"/>
                    <a:pt x="38" y="64"/>
                    <a:pt x="38" y="64"/>
                  </a:cubicBezTo>
                  <a:cubicBezTo>
                    <a:pt x="39" y="64"/>
                    <a:pt x="39" y="64"/>
                    <a:pt x="39" y="64"/>
                  </a:cubicBezTo>
                  <a:cubicBezTo>
                    <a:pt x="39" y="64"/>
                    <a:pt x="41" y="57"/>
                    <a:pt x="44" y="47"/>
                  </a:cubicBezTo>
                  <a:cubicBezTo>
                    <a:pt x="59" y="1"/>
                    <a:pt x="59" y="1"/>
                    <a:pt x="59" y="1"/>
                  </a:cubicBezTo>
                  <a:cubicBezTo>
                    <a:pt x="59" y="1"/>
                    <a:pt x="61" y="0"/>
                    <a:pt x="66" y="0"/>
                  </a:cubicBezTo>
                  <a:cubicBezTo>
                    <a:pt x="71" y="0"/>
                    <a:pt x="73" y="1"/>
                    <a:pt x="73" y="1"/>
                  </a:cubicBezTo>
                  <a:lnTo>
                    <a:pt x="44" y="9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9" name="Freeform 27"/>
            <p:cNvSpPr>
              <a:spLocks/>
            </p:cNvSpPr>
            <p:nvPr/>
          </p:nvSpPr>
          <p:spPr bwMode="auto">
            <a:xfrm>
              <a:off x="4512" y="1820"/>
              <a:ext cx="118" cy="211"/>
            </a:xfrm>
            <a:custGeom>
              <a:avLst/>
              <a:gdLst>
                <a:gd name="T0" fmla="*/ 15 w 61"/>
                <a:gd name="T1" fmla="*/ 108 h 109"/>
                <a:gd name="T2" fmla="*/ 7 w 61"/>
                <a:gd name="T3" fmla="*/ 109 h 109"/>
                <a:gd name="T4" fmla="*/ 0 w 61"/>
                <a:gd name="T5" fmla="*/ 108 h 109"/>
                <a:gd name="T6" fmla="*/ 0 w 61"/>
                <a:gd name="T7" fmla="*/ 0 h 109"/>
                <a:gd name="T8" fmla="*/ 60 w 61"/>
                <a:gd name="T9" fmla="*/ 0 h 109"/>
                <a:gd name="T10" fmla="*/ 61 w 61"/>
                <a:gd name="T11" fmla="*/ 7 h 109"/>
                <a:gd name="T12" fmla="*/ 60 w 61"/>
                <a:gd name="T13" fmla="*/ 13 h 109"/>
                <a:gd name="T14" fmla="*/ 15 w 61"/>
                <a:gd name="T15" fmla="*/ 13 h 109"/>
                <a:gd name="T16" fmla="*/ 15 w 61"/>
                <a:gd name="T17" fmla="*/ 50 h 109"/>
                <a:gd name="T18" fmla="*/ 55 w 61"/>
                <a:gd name="T19" fmla="*/ 50 h 109"/>
                <a:gd name="T20" fmla="*/ 56 w 61"/>
                <a:gd name="T21" fmla="*/ 56 h 109"/>
                <a:gd name="T22" fmla="*/ 55 w 61"/>
                <a:gd name="T23" fmla="*/ 62 h 109"/>
                <a:gd name="T24" fmla="*/ 15 w 61"/>
                <a:gd name="T25" fmla="*/ 62 h 109"/>
                <a:gd name="T26" fmla="*/ 15 w 61"/>
                <a:gd name="T27" fmla="*/ 108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1" h="109">
                  <a:moveTo>
                    <a:pt x="15" y="108"/>
                  </a:moveTo>
                  <a:cubicBezTo>
                    <a:pt x="15" y="108"/>
                    <a:pt x="13" y="109"/>
                    <a:pt x="7" y="109"/>
                  </a:cubicBezTo>
                  <a:cubicBezTo>
                    <a:pt x="2" y="109"/>
                    <a:pt x="0" y="108"/>
                    <a:pt x="0" y="10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61" y="2"/>
                    <a:pt x="61" y="4"/>
                    <a:pt x="61" y="7"/>
                  </a:cubicBezTo>
                  <a:cubicBezTo>
                    <a:pt x="61" y="9"/>
                    <a:pt x="61" y="11"/>
                    <a:pt x="60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5" y="50"/>
                    <a:pt x="15" y="50"/>
                    <a:pt x="15" y="50"/>
                  </a:cubicBezTo>
                  <a:cubicBezTo>
                    <a:pt x="55" y="50"/>
                    <a:pt x="55" y="50"/>
                    <a:pt x="55" y="50"/>
                  </a:cubicBezTo>
                  <a:cubicBezTo>
                    <a:pt x="56" y="51"/>
                    <a:pt x="56" y="53"/>
                    <a:pt x="56" y="56"/>
                  </a:cubicBezTo>
                  <a:cubicBezTo>
                    <a:pt x="56" y="58"/>
                    <a:pt x="56" y="60"/>
                    <a:pt x="55" y="62"/>
                  </a:cubicBezTo>
                  <a:cubicBezTo>
                    <a:pt x="15" y="62"/>
                    <a:pt x="15" y="62"/>
                    <a:pt x="15" y="62"/>
                  </a:cubicBezTo>
                  <a:lnTo>
                    <a:pt x="15" y="108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20" name="Freeform 28"/>
            <p:cNvSpPr>
              <a:spLocks/>
            </p:cNvSpPr>
            <p:nvPr/>
          </p:nvSpPr>
          <p:spPr bwMode="auto">
            <a:xfrm>
              <a:off x="4657" y="1878"/>
              <a:ext cx="117" cy="157"/>
            </a:xfrm>
            <a:custGeom>
              <a:avLst/>
              <a:gdLst>
                <a:gd name="T0" fmla="*/ 0 w 61"/>
                <a:gd name="T1" fmla="*/ 1 h 81"/>
                <a:gd name="T2" fmla="*/ 7 w 61"/>
                <a:gd name="T3" fmla="*/ 0 h 81"/>
                <a:gd name="T4" fmla="*/ 15 w 61"/>
                <a:gd name="T5" fmla="*/ 1 h 81"/>
                <a:gd name="T6" fmla="*/ 15 w 61"/>
                <a:gd name="T7" fmla="*/ 55 h 81"/>
                <a:gd name="T8" fmla="*/ 29 w 61"/>
                <a:gd name="T9" fmla="*/ 68 h 81"/>
                <a:gd name="T10" fmla="*/ 46 w 61"/>
                <a:gd name="T11" fmla="*/ 59 h 81"/>
                <a:gd name="T12" fmla="*/ 46 w 61"/>
                <a:gd name="T13" fmla="*/ 1 h 81"/>
                <a:gd name="T14" fmla="*/ 53 w 61"/>
                <a:gd name="T15" fmla="*/ 0 h 81"/>
                <a:gd name="T16" fmla="*/ 61 w 61"/>
                <a:gd name="T17" fmla="*/ 1 h 81"/>
                <a:gd name="T18" fmla="*/ 61 w 61"/>
                <a:gd name="T19" fmla="*/ 78 h 81"/>
                <a:gd name="T20" fmla="*/ 53 w 61"/>
                <a:gd name="T21" fmla="*/ 79 h 81"/>
                <a:gd name="T22" fmla="*/ 46 w 61"/>
                <a:gd name="T23" fmla="*/ 78 h 81"/>
                <a:gd name="T24" fmla="*/ 46 w 61"/>
                <a:gd name="T25" fmla="*/ 71 h 81"/>
                <a:gd name="T26" fmla="*/ 23 w 61"/>
                <a:gd name="T27" fmla="*/ 81 h 81"/>
                <a:gd name="T28" fmla="*/ 0 w 61"/>
                <a:gd name="T29" fmla="*/ 58 h 81"/>
                <a:gd name="T30" fmla="*/ 0 w 61"/>
                <a:gd name="T31" fmla="*/ 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81">
                  <a:moveTo>
                    <a:pt x="0" y="1"/>
                  </a:move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cubicBezTo>
                    <a:pt x="15" y="55"/>
                    <a:pt x="15" y="55"/>
                    <a:pt x="15" y="55"/>
                  </a:cubicBezTo>
                  <a:cubicBezTo>
                    <a:pt x="15" y="64"/>
                    <a:pt x="19" y="68"/>
                    <a:pt x="29" y="68"/>
                  </a:cubicBezTo>
                  <a:cubicBezTo>
                    <a:pt x="35" y="68"/>
                    <a:pt x="42" y="65"/>
                    <a:pt x="46" y="59"/>
                  </a:cubicBezTo>
                  <a:cubicBezTo>
                    <a:pt x="46" y="1"/>
                    <a:pt x="46" y="1"/>
                    <a:pt x="46" y="1"/>
                  </a:cubicBezTo>
                  <a:cubicBezTo>
                    <a:pt x="46" y="1"/>
                    <a:pt x="49" y="0"/>
                    <a:pt x="53" y="0"/>
                  </a:cubicBezTo>
                  <a:cubicBezTo>
                    <a:pt x="59" y="0"/>
                    <a:pt x="61" y="1"/>
                    <a:pt x="61" y="1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1" y="78"/>
                    <a:pt x="59" y="79"/>
                    <a:pt x="53" y="79"/>
                  </a:cubicBezTo>
                  <a:cubicBezTo>
                    <a:pt x="49" y="79"/>
                    <a:pt x="46" y="78"/>
                    <a:pt x="46" y="78"/>
                  </a:cubicBezTo>
                  <a:cubicBezTo>
                    <a:pt x="46" y="71"/>
                    <a:pt x="46" y="71"/>
                    <a:pt x="46" y="71"/>
                  </a:cubicBezTo>
                  <a:cubicBezTo>
                    <a:pt x="40" y="77"/>
                    <a:pt x="32" y="81"/>
                    <a:pt x="23" y="81"/>
                  </a:cubicBezTo>
                  <a:cubicBezTo>
                    <a:pt x="8" y="81"/>
                    <a:pt x="0" y="71"/>
                    <a:pt x="0" y="58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21" name="Freeform 29"/>
            <p:cNvSpPr>
              <a:spLocks/>
            </p:cNvSpPr>
            <p:nvPr/>
          </p:nvSpPr>
          <p:spPr bwMode="auto">
            <a:xfrm>
              <a:off x="4817" y="1874"/>
              <a:ext cx="118" cy="157"/>
            </a:xfrm>
            <a:custGeom>
              <a:avLst/>
              <a:gdLst>
                <a:gd name="T0" fmla="*/ 61 w 61"/>
                <a:gd name="T1" fmla="*/ 80 h 81"/>
                <a:gd name="T2" fmla="*/ 54 w 61"/>
                <a:gd name="T3" fmla="*/ 81 h 81"/>
                <a:gd name="T4" fmla="*/ 46 w 61"/>
                <a:gd name="T5" fmla="*/ 80 h 81"/>
                <a:gd name="T6" fmla="*/ 46 w 61"/>
                <a:gd name="T7" fmla="*/ 26 h 81"/>
                <a:gd name="T8" fmla="*/ 32 w 61"/>
                <a:gd name="T9" fmla="*/ 12 h 81"/>
                <a:gd name="T10" fmla="*/ 15 w 61"/>
                <a:gd name="T11" fmla="*/ 22 h 81"/>
                <a:gd name="T12" fmla="*/ 15 w 61"/>
                <a:gd name="T13" fmla="*/ 80 h 81"/>
                <a:gd name="T14" fmla="*/ 7 w 61"/>
                <a:gd name="T15" fmla="*/ 81 h 81"/>
                <a:gd name="T16" fmla="*/ 0 w 61"/>
                <a:gd name="T17" fmla="*/ 80 h 81"/>
                <a:gd name="T18" fmla="*/ 0 w 61"/>
                <a:gd name="T19" fmla="*/ 3 h 81"/>
                <a:gd name="T20" fmla="*/ 7 w 61"/>
                <a:gd name="T21" fmla="*/ 2 h 81"/>
                <a:gd name="T22" fmla="*/ 15 w 61"/>
                <a:gd name="T23" fmla="*/ 3 h 81"/>
                <a:gd name="T24" fmla="*/ 15 w 61"/>
                <a:gd name="T25" fmla="*/ 10 h 81"/>
                <a:gd name="T26" fmla="*/ 38 w 61"/>
                <a:gd name="T27" fmla="*/ 0 h 81"/>
                <a:gd name="T28" fmla="*/ 61 w 61"/>
                <a:gd name="T29" fmla="*/ 23 h 81"/>
                <a:gd name="T30" fmla="*/ 61 w 61"/>
                <a:gd name="T3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81">
                  <a:moveTo>
                    <a:pt x="61" y="80"/>
                  </a:moveTo>
                  <a:cubicBezTo>
                    <a:pt x="61" y="80"/>
                    <a:pt x="59" y="81"/>
                    <a:pt x="54" y="81"/>
                  </a:cubicBezTo>
                  <a:cubicBezTo>
                    <a:pt x="49" y="81"/>
                    <a:pt x="46" y="80"/>
                    <a:pt x="46" y="80"/>
                  </a:cubicBezTo>
                  <a:cubicBezTo>
                    <a:pt x="46" y="26"/>
                    <a:pt x="46" y="26"/>
                    <a:pt x="46" y="26"/>
                  </a:cubicBezTo>
                  <a:cubicBezTo>
                    <a:pt x="46" y="17"/>
                    <a:pt x="42" y="12"/>
                    <a:pt x="32" y="12"/>
                  </a:cubicBezTo>
                  <a:cubicBezTo>
                    <a:pt x="25" y="12"/>
                    <a:pt x="19" y="16"/>
                    <a:pt x="15" y="22"/>
                  </a:cubicBezTo>
                  <a:cubicBezTo>
                    <a:pt x="15" y="80"/>
                    <a:pt x="15" y="80"/>
                    <a:pt x="15" y="80"/>
                  </a:cubicBezTo>
                  <a:cubicBezTo>
                    <a:pt x="15" y="80"/>
                    <a:pt x="12" y="81"/>
                    <a:pt x="7" y="81"/>
                  </a:cubicBezTo>
                  <a:cubicBezTo>
                    <a:pt x="2" y="81"/>
                    <a:pt x="0" y="80"/>
                    <a:pt x="0" y="8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" y="2"/>
                    <a:pt x="7" y="2"/>
                  </a:cubicBezTo>
                  <a:cubicBezTo>
                    <a:pt x="12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20" y="4"/>
                    <a:pt x="28" y="0"/>
                    <a:pt x="38" y="0"/>
                  </a:cubicBezTo>
                  <a:cubicBezTo>
                    <a:pt x="53" y="0"/>
                    <a:pt x="61" y="9"/>
                    <a:pt x="61" y="23"/>
                  </a:cubicBezTo>
                  <a:lnTo>
                    <a:pt x="61" y="8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22" name="Freeform 30"/>
            <p:cNvSpPr>
              <a:spLocks noEditPoints="1"/>
            </p:cNvSpPr>
            <p:nvPr/>
          </p:nvSpPr>
          <p:spPr bwMode="auto">
            <a:xfrm>
              <a:off x="4969" y="1812"/>
              <a:ext cx="128" cy="223"/>
            </a:xfrm>
            <a:custGeom>
              <a:avLst/>
              <a:gdLst>
                <a:gd name="T0" fmla="*/ 34 w 66"/>
                <a:gd name="T1" fmla="*/ 45 h 115"/>
                <a:gd name="T2" fmla="*/ 16 w 66"/>
                <a:gd name="T3" fmla="*/ 73 h 115"/>
                <a:gd name="T4" fmla="*/ 34 w 66"/>
                <a:gd name="T5" fmla="*/ 102 h 115"/>
                <a:gd name="T6" fmla="*/ 51 w 66"/>
                <a:gd name="T7" fmla="*/ 83 h 115"/>
                <a:gd name="T8" fmla="*/ 51 w 66"/>
                <a:gd name="T9" fmla="*/ 63 h 115"/>
                <a:gd name="T10" fmla="*/ 34 w 66"/>
                <a:gd name="T11" fmla="*/ 45 h 115"/>
                <a:gd name="T12" fmla="*/ 58 w 66"/>
                <a:gd name="T13" fmla="*/ 0 h 115"/>
                <a:gd name="T14" fmla="*/ 66 w 66"/>
                <a:gd name="T15" fmla="*/ 1 h 115"/>
                <a:gd name="T16" fmla="*/ 66 w 66"/>
                <a:gd name="T17" fmla="*/ 112 h 115"/>
                <a:gd name="T18" fmla="*/ 59 w 66"/>
                <a:gd name="T19" fmla="*/ 113 h 115"/>
                <a:gd name="T20" fmla="*/ 53 w 66"/>
                <a:gd name="T21" fmla="*/ 112 h 115"/>
                <a:gd name="T22" fmla="*/ 51 w 66"/>
                <a:gd name="T23" fmla="*/ 104 h 115"/>
                <a:gd name="T24" fmla="*/ 29 w 66"/>
                <a:gd name="T25" fmla="*/ 115 h 115"/>
                <a:gd name="T26" fmla="*/ 0 w 66"/>
                <a:gd name="T27" fmla="*/ 73 h 115"/>
                <a:gd name="T28" fmla="*/ 29 w 66"/>
                <a:gd name="T29" fmla="*/ 32 h 115"/>
                <a:gd name="T30" fmla="*/ 51 w 66"/>
                <a:gd name="T31" fmla="*/ 42 h 115"/>
                <a:gd name="T32" fmla="*/ 51 w 66"/>
                <a:gd name="T33" fmla="*/ 1 h 115"/>
                <a:gd name="T34" fmla="*/ 58 w 66"/>
                <a:gd name="T35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6" h="115">
                  <a:moveTo>
                    <a:pt x="34" y="45"/>
                  </a:moveTo>
                  <a:cubicBezTo>
                    <a:pt x="22" y="45"/>
                    <a:pt x="16" y="51"/>
                    <a:pt x="16" y="73"/>
                  </a:cubicBezTo>
                  <a:cubicBezTo>
                    <a:pt x="16" y="96"/>
                    <a:pt x="22" y="102"/>
                    <a:pt x="34" y="102"/>
                  </a:cubicBezTo>
                  <a:cubicBezTo>
                    <a:pt x="45" y="102"/>
                    <a:pt x="51" y="93"/>
                    <a:pt x="51" y="83"/>
                  </a:cubicBezTo>
                  <a:cubicBezTo>
                    <a:pt x="51" y="63"/>
                    <a:pt x="51" y="63"/>
                    <a:pt x="51" y="63"/>
                  </a:cubicBezTo>
                  <a:cubicBezTo>
                    <a:pt x="50" y="53"/>
                    <a:pt x="45" y="45"/>
                    <a:pt x="34" y="45"/>
                  </a:cubicBezTo>
                  <a:moveTo>
                    <a:pt x="58" y="0"/>
                  </a:moveTo>
                  <a:cubicBezTo>
                    <a:pt x="63" y="0"/>
                    <a:pt x="66" y="1"/>
                    <a:pt x="66" y="1"/>
                  </a:cubicBezTo>
                  <a:cubicBezTo>
                    <a:pt x="66" y="112"/>
                    <a:pt x="66" y="112"/>
                    <a:pt x="66" y="112"/>
                  </a:cubicBezTo>
                  <a:cubicBezTo>
                    <a:pt x="66" y="112"/>
                    <a:pt x="63" y="113"/>
                    <a:pt x="59" y="113"/>
                  </a:cubicBezTo>
                  <a:cubicBezTo>
                    <a:pt x="56" y="113"/>
                    <a:pt x="53" y="112"/>
                    <a:pt x="53" y="112"/>
                  </a:cubicBezTo>
                  <a:cubicBezTo>
                    <a:pt x="51" y="104"/>
                    <a:pt x="51" y="104"/>
                    <a:pt x="51" y="104"/>
                  </a:cubicBezTo>
                  <a:cubicBezTo>
                    <a:pt x="47" y="111"/>
                    <a:pt x="40" y="115"/>
                    <a:pt x="29" y="115"/>
                  </a:cubicBezTo>
                  <a:cubicBezTo>
                    <a:pt x="12" y="115"/>
                    <a:pt x="0" y="104"/>
                    <a:pt x="0" y="73"/>
                  </a:cubicBezTo>
                  <a:cubicBezTo>
                    <a:pt x="0" y="43"/>
                    <a:pt x="12" y="32"/>
                    <a:pt x="29" y="32"/>
                  </a:cubicBezTo>
                  <a:cubicBezTo>
                    <a:pt x="39" y="32"/>
                    <a:pt x="46" y="36"/>
                    <a:pt x="51" y="42"/>
                  </a:cubicBezTo>
                  <a:cubicBezTo>
                    <a:pt x="51" y="1"/>
                    <a:pt x="51" y="1"/>
                    <a:pt x="51" y="1"/>
                  </a:cubicBezTo>
                  <a:cubicBezTo>
                    <a:pt x="51" y="1"/>
                    <a:pt x="53" y="0"/>
                    <a:pt x="58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23" name="Freeform 31"/>
            <p:cNvSpPr>
              <a:spLocks/>
            </p:cNvSpPr>
            <p:nvPr/>
          </p:nvSpPr>
          <p:spPr bwMode="auto">
            <a:xfrm>
              <a:off x="5137" y="1878"/>
              <a:ext cx="118" cy="157"/>
            </a:xfrm>
            <a:custGeom>
              <a:avLst/>
              <a:gdLst>
                <a:gd name="T0" fmla="*/ 0 w 61"/>
                <a:gd name="T1" fmla="*/ 1 h 81"/>
                <a:gd name="T2" fmla="*/ 8 w 61"/>
                <a:gd name="T3" fmla="*/ 0 h 81"/>
                <a:gd name="T4" fmla="*/ 15 w 61"/>
                <a:gd name="T5" fmla="*/ 1 h 81"/>
                <a:gd name="T6" fmla="*/ 15 w 61"/>
                <a:gd name="T7" fmla="*/ 55 h 81"/>
                <a:gd name="T8" fmla="*/ 29 w 61"/>
                <a:gd name="T9" fmla="*/ 68 h 81"/>
                <a:gd name="T10" fmla="*/ 46 w 61"/>
                <a:gd name="T11" fmla="*/ 59 h 81"/>
                <a:gd name="T12" fmla="*/ 46 w 61"/>
                <a:gd name="T13" fmla="*/ 1 h 81"/>
                <a:gd name="T14" fmla="*/ 54 w 61"/>
                <a:gd name="T15" fmla="*/ 0 h 81"/>
                <a:gd name="T16" fmla="*/ 61 w 61"/>
                <a:gd name="T17" fmla="*/ 1 h 81"/>
                <a:gd name="T18" fmla="*/ 61 w 61"/>
                <a:gd name="T19" fmla="*/ 78 h 81"/>
                <a:gd name="T20" fmla="*/ 54 w 61"/>
                <a:gd name="T21" fmla="*/ 79 h 81"/>
                <a:gd name="T22" fmla="*/ 46 w 61"/>
                <a:gd name="T23" fmla="*/ 78 h 81"/>
                <a:gd name="T24" fmla="*/ 46 w 61"/>
                <a:gd name="T25" fmla="*/ 71 h 81"/>
                <a:gd name="T26" fmla="*/ 23 w 61"/>
                <a:gd name="T27" fmla="*/ 81 h 81"/>
                <a:gd name="T28" fmla="*/ 0 w 61"/>
                <a:gd name="T29" fmla="*/ 58 h 81"/>
                <a:gd name="T30" fmla="*/ 0 w 61"/>
                <a:gd name="T31" fmla="*/ 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81">
                  <a:moveTo>
                    <a:pt x="0" y="1"/>
                  </a:move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5" y="1"/>
                    <a:pt x="15" y="1"/>
                  </a:cubicBezTo>
                  <a:cubicBezTo>
                    <a:pt x="15" y="55"/>
                    <a:pt x="15" y="55"/>
                    <a:pt x="15" y="55"/>
                  </a:cubicBezTo>
                  <a:cubicBezTo>
                    <a:pt x="15" y="64"/>
                    <a:pt x="20" y="68"/>
                    <a:pt x="29" y="68"/>
                  </a:cubicBezTo>
                  <a:cubicBezTo>
                    <a:pt x="36" y="68"/>
                    <a:pt x="42" y="65"/>
                    <a:pt x="46" y="59"/>
                  </a:cubicBezTo>
                  <a:cubicBezTo>
                    <a:pt x="46" y="1"/>
                    <a:pt x="46" y="1"/>
                    <a:pt x="46" y="1"/>
                  </a:cubicBezTo>
                  <a:cubicBezTo>
                    <a:pt x="46" y="1"/>
                    <a:pt x="49" y="0"/>
                    <a:pt x="54" y="0"/>
                  </a:cubicBezTo>
                  <a:cubicBezTo>
                    <a:pt x="59" y="0"/>
                    <a:pt x="61" y="1"/>
                    <a:pt x="61" y="1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1" y="78"/>
                    <a:pt x="59" y="79"/>
                    <a:pt x="54" y="79"/>
                  </a:cubicBezTo>
                  <a:cubicBezTo>
                    <a:pt x="49" y="79"/>
                    <a:pt x="46" y="78"/>
                    <a:pt x="46" y="78"/>
                  </a:cubicBezTo>
                  <a:cubicBezTo>
                    <a:pt x="46" y="71"/>
                    <a:pt x="46" y="71"/>
                    <a:pt x="46" y="71"/>
                  </a:cubicBezTo>
                  <a:cubicBezTo>
                    <a:pt x="41" y="77"/>
                    <a:pt x="33" y="81"/>
                    <a:pt x="23" y="81"/>
                  </a:cubicBezTo>
                  <a:cubicBezTo>
                    <a:pt x="8" y="81"/>
                    <a:pt x="0" y="71"/>
                    <a:pt x="0" y="58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24" name="Freeform 32"/>
            <p:cNvSpPr>
              <a:spLocks/>
            </p:cNvSpPr>
            <p:nvPr/>
          </p:nvSpPr>
          <p:spPr bwMode="auto">
            <a:xfrm>
              <a:off x="5292" y="1874"/>
              <a:ext cx="104" cy="161"/>
            </a:xfrm>
            <a:custGeom>
              <a:avLst/>
              <a:gdLst>
                <a:gd name="T0" fmla="*/ 28 w 54"/>
                <a:gd name="T1" fmla="*/ 0 h 83"/>
                <a:gd name="T2" fmla="*/ 50 w 54"/>
                <a:gd name="T3" fmla="*/ 4 h 83"/>
                <a:gd name="T4" fmla="*/ 46 w 54"/>
                <a:gd name="T5" fmla="*/ 15 h 83"/>
                <a:gd name="T6" fmla="*/ 30 w 54"/>
                <a:gd name="T7" fmla="*/ 13 h 83"/>
                <a:gd name="T8" fmla="*/ 14 w 54"/>
                <a:gd name="T9" fmla="*/ 23 h 83"/>
                <a:gd name="T10" fmla="*/ 33 w 54"/>
                <a:gd name="T11" fmla="*/ 36 h 83"/>
                <a:gd name="T12" fmla="*/ 54 w 54"/>
                <a:gd name="T13" fmla="*/ 58 h 83"/>
                <a:gd name="T14" fmla="*/ 25 w 54"/>
                <a:gd name="T15" fmla="*/ 83 h 83"/>
                <a:gd name="T16" fmla="*/ 0 w 54"/>
                <a:gd name="T17" fmla="*/ 77 h 83"/>
                <a:gd name="T18" fmla="*/ 4 w 54"/>
                <a:gd name="T19" fmla="*/ 66 h 83"/>
                <a:gd name="T20" fmla="*/ 24 w 54"/>
                <a:gd name="T21" fmla="*/ 70 h 83"/>
                <a:gd name="T22" fmla="*/ 39 w 54"/>
                <a:gd name="T23" fmla="*/ 59 h 83"/>
                <a:gd name="T24" fmla="*/ 21 w 54"/>
                <a:gd name="T25" fmla="*/ 46 h 83"/>
                <a:gd name="T26" fmla="*/ 0 w 54"/>
                <a:gd name="T27" fmla="*/ 24 h 83"/>
                <a:gd name="T28" fmla="*/ 28 w 54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83">
                  <a:moveTo>
                    <a:pt x="28" y="0"/>
                  </a:moveTo>
                  <a:cubicBezTo>
                    <a:pt x="43" y="0"/>
                    <a:pt x="50" y="4"/>
                    <a:pt x="50" y="4"/>
                  </a:cubicBezTo>
                  <a:cubicBezTo>
                    <a:pt x="50" y="8"/>
                    <a:pt x="48" y="13"/>
                    <a:pt x="46" y="15"/>
                  </a:cubicBezTo>
                  <a:cubicBezTo>
                    <a:pt x="46" y="15"/>
                    <a:pt x="38" y="13"/>
                    <a:pt x="30" y="13"/>
                  </a:cubicBezTo>
                  <a:cubicBezTo>
                    <a:pt x="20" y="13"/>
                    <a:pt x="14" y="16"/>
                    <a:pt x="14" y="23"/>
                  </a:cubicBezTo>
                  <a:cubicBezTo>
                    <a:pt x="14" y="31"/>
                    <a:pt x="24" y="33"/>
                    <a:pt x="33" y="36"/>
                  </a:cubicBezTo>
                  <a:cubicBezTo>
                    <a:pt x="43" y="39"/>
                    <a:pt x="54" y="44"/>
                    <a:pt x="54" y="58"/>
                  </a:cubicBezTo>
                  <a:cubicBezTo>
                    <a:pt x="54" y="74"/>
                    <a:pt x="44" y="83"/>
                    <a:pt x="25" y="83"/>
                  </a:cubicBezTo>
                  <a:cubicBezTo>
                    <a:pt x="9" y="83"/>
                    <a:pt x="0" y="77"/>
                    <a:pt x="0" y="77"/>
                  </a:cubicBezTo>
                  <a:cubicBezTo>
                    <a:pt x="0" y="73"/>
                    <a:pt x="1" y="69"/>
                    <a:pt x="4" y="66"/>
                  </a:cubicBezTo>
                  <a:cubicBezTo>
                    <a:pt x="4" y="66"/>
                    <a:pt x="14" y="70"/>
                    <a:pt x="24" y="70"/>
                  </a:cubicBezTo>
                  <a:cubicBezTo>
                    <a:pt x="33" y="70"/>
                    <a:pt x="39" y="66"/>
                    <a:pt x="39" y="59"/>
                  </a:cubicBezTo>
                  <a:cubicBezTo>
                    <a:pt x="39" y="51"/>
                    <a:pt x="30" y="49"/>
                    <a:pt x="21" y="46"/>
                  </a:cubicBezTo>
                  <a:cubicBezTo>
                    <a:pt x="11" y="43"/>
                    <a:pt x="0" y="39"/>
                    <a:pt x="0" y="24"/>
                  </a:cubicBezTo>
                  <a:cubicBezTo>
                    <a:pt x="0" y="10"/>
                    <a:pt x="9" y="0"/>
                    <a:pt x="28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25" name="Freeform 33"/>
            <p:cNvSpPr>
              <a:spLocks/>
            </p:cNvSpPr>
            <p:nvPr/>
          </p:nvSpPr>
          <p:spPr bwMode="auto">
            <a:xfrm>
              <a:off x="5417" y="1878"/>
              <a:ext cx="112" cy="153"/>
            </a:xfrm>
            <a:custGeom>
              <a:avLst/>
              <a:gdLst>
                <a:gd name="T0" fmla="*/ 57 w 58"/>
                <a:gd name="T1" fmla="*/ 67 h 79"/>
                <a:gd name="T2" fmla="*/ 58 w 58"/>
                <a:gd name="T3" fmla="*/ 73 h 79"/>
                <a:gd name="T4" fmla="*/ 57 w 58"/>
                <a:gd name="T5" fmla="*/ 79 h 79"/>
                <a:gd name="T6" fmla="*/ 1 w 58"/>
                <a:gd name="T7" fmla="*/ 79 h 79"/>
                <a:gd name="T8" fmla="*/ 0 w 58"/>
                <a:gd name="T9" fmla="*/ 73 h 79"/>
                <a:gd name="T10" fmla="*/ 1 w 58"/>
                <a:gd name="T11" fmla="*/ 67 h 79"/>
                <a:gd name="T12" fmla="*/ 41 w 58"/>
                <a:gd name="T13" fmla="*/ 12 h 79"/>
                <a:gd name="T14" fmla="*/ 4 w 58"/>
                <a:gd name="T15" fmla="*/ 12 h 79"/>
                <a:gd name="T16" fmla="*/ 3 w 58"/>
                <a:gd name="T17" fmla="*/ 6 h 79"/>
                <a:gd name="T18" fmla="*/ 4 w 58"/>
                <a:gd name="T19" fmla="*/ 0 h 79"/>
                <a:gd name="T20" fmla="*/ 57 w 58"/>
                <a:gd name="T21" fmla="*/ 0 h 79"/>
                <a:gd name="T22" fmla="*/ 58 w 58"/>
                <a:gd name="T23" fmla="*/ 6 h 79"/>
                <a:gd name="T24" fmla="*/ 57 w 58"/>
                <a:gd name="T25" fmla="*/ 12 h 79"/>
                <a:gd name="T26" fmla="*/ 17 w 58"/>
                <a:gd name="T27" fmla="*/ 67 h 79"/>
                <a:gd name="T28" fmla="*/ 57 w 58"/>
                <a:gd name="T29" fmla="*/ 6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8" h="79">
                  <a:moveTo>
                    <a:pt x="57" y="67"/>
                  </a:moveTo>
                  <a:cubicBezTo>
                    <a:pt x="57" y="67"/>
                    <a:pt x="58" y="69"/>
                    <a:pt x="58" y="73"/>
                  </a:cubicBezTo>
                  <a:cubicBezTo>
                    <a:pt x="58" y="77"/>
                    <a:pt x="57" y="79"/>
                    <a:pt x="57" y="79"/>
                  </a:cubicBezTo>
                  <a:cubicBezTo>
                    <a:pt x="1" y="79"/>
                    <a:pt x="1" y="79"/>
                    <a:pt x="1" y="79"/>
                  </a:cubicBezTo>
                  <a:cubicBezTo>
                    <a:pt x="1" y="77"/>
                    <a:pt x="0" y="75"/>
                    <a:pt x="0" y="73"/>
                  </a:cubicBezTo>
                  <a:cubicBezTo>
                    <a:pt x="0" y="70"/>
                    <a:pt x="1" y="68"/>
                    <a:pt x="1" y="67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4" y="12"/>
                    <a:pt x="3" y="10"/>
                    <a:pt x="3" y="6"/>
                  </a:cubicBezTo>
                  <a:cubicBezTo>
                    <a:pt x="3" y="2"/>
                    <a:pt x="4" y="0"/>
                    <a:pt x="4" y="0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58" y="1"/>
                    <a:pt x="58" y="3"/>
                    <a:pt x="58" y="6"/>
                  </a:cubicBezTo>
                  <a:cubicBezTo>
                    <a:pt x="58" y="8"/>
                    <a:pt x="58" y="10"/>
                    <a:pt x="57" y="12"/>
                  </a:cubicBezTo>
                  <a:cubicBezTo>
                    <a:pt x="17" y="67"/>
                    <a:pt x="17" y="67"/>
                    <a:pt x="17" y="67"/>
                  </a:cubicBezTo>
                  <a:lnTo>
                    <a:pt x="57" y="6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26" name="Freeform 34"/>
            <p:cNvSpPr>
              <a:spLocks noEditPoints="1"/>
            </p:cNvSpPr>
            <p:nvPr/>
          </p:nvSpPr>
          <p:spPr bwMode="auto">
            <a:xfrm>
              <a:off x="2958" y="2173"/>
              <a:ext cx="147" cy="209"/>
            </a:xfrm>
            <a:custGeom>
              <a:avLst/>
              <a:gdLst>
                <a:gd name="T0" fmla="*/ 16 w 76"/>
                <a:gd name="T1" fmla="*/ 50 h 108"/>
                <a:gd name="T2" fmla="*/ 37 w 76"/>
                <a:gd name="T3" fmla="*/ 50 h 108"/>
                <a:gd name="T4" fmla="*/ 55 w 76"/>
                <a:gd name="T5" fmla="*/ 31 h 108"/>
                <a:gd name="T6" fmla="*/ 37 w 76"/>
                <a:gd name="T7" fmla="*/ 12 h 108"/>
                <a:gd name="T8" fmla="*/ 16 w 76"/>
                <a:gd name="T9" fmla="*/ 12 h 108"/>
                <a:gd name="T10" fmla="*/ 16 w 76"/>
                <a:gd name="T11" fmla="*/ 50 h 108"/>
                <a:gd name="T12" fmla="*/ 39 w 76"/>
                <a:gd name="T13" fmla="*/ 0 h 108"/>
                <a:gd name="T14" fmla="*/ 71 w 76"/>
                <a:gd name="T15" fmla="*/ 31 h 108"/>
                <a:gd name="T16" fmla="*/ 50 w 76"/>
                <a:gd name="T17" fmla="*/ 62 h 108"/>
                <a:gd name="T18" fmla="*/ 76 w 76"/>
                <a:gd name="T19" fmla="*/ 107 h 108"/>
                <a:gd name="T20" fmla="*/ 67 w 76"/>
                <a:gd name="T21" fmla="*/ 108 h 108"/>
                <a:gd name="T22" fmla="*/ 59 w 76"/>
                <a:gd name="T23" fmla="*/ 107 h 108"/>
                <a:gd name="T24" fmla="*/ 34 w 76"/>
                <a:gd name="T25" fmla="*/ 63 h 108"/>
                <a:gd name="T26" fmla="*/ 16 w 76"/>
                <a:gd name="T27" fmla="*/ 63 h 108"/>
                <a:gd name="T28" fmla="*/ 16 w 76"/>
                <a:gd name="T29" fmla="*/ 107 h 108"/>
                <a:gd name="T30" fmla="*/ 8 w 76"/>
                <a:gd name="T31" fmla="*/ 108 h 108"/>
                <a:gd name="T32" fmla="*/ 0 w 76"/>
                <a:gd name="T33" fmla="*/ 107 h 108"/>
                <a:gd name="T34" fmla="*/ 0 w 76"/>
                <a:gd name="T35" fmla="*/ 0 h 108"/>
                <a:gd name="T36" fmla="*/ 39 w 76"/>
                <a:gd name="T37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6" h="108">
                  <a:moveTo>
                    <a:pt x="16" y="50"/>
                  </a:moveTo>
                  <a:cubicBezTo>
                    <a:pt x="37" y="50"/>
                    <a:pt x="37" y="50"/>
                    <a:pt x="37" y="50"/>
                  </a:cubicBezTo>
                  <a:cubicBezTo>
                    <a:pt x="49" y="50"/>
                    <a:pt x="55" y="43"/>
                    <a:pt x="55" y="31"/>
                  </a:cubicBezTo>
                  <a:cubicBezTo>
                    <a:pt x="55" y="19"/>
                    <a:pt x="49" y="12"/>
                    <a:pt x="37" y="12"/>
                  </a:cubicBezTo>
                  <a:cubicBezTo>
                    <a:pt x="16" y="12"/>
                    <a:pt x="16" y="12"/>
                    <a:pt x="16" y="12"/>
                  </a:cubicBezTo>
                  <a:lnTo>
                    <a:pt x="16" y="50"/>
                  </a:lnTo>
                  <a:close/>
                  <a:moveTo>
                    <a:pt x="39" y="0"/>
                  </a:moveTo>
                  <a:cubicBezTo>
                    <a:pt x="59" y="0"/>
                    <a:pt x="71" y="12"/>
                    <a:pt x="71" y="31"/>
                  </a:cubicBezTo>
                  <a:cubicBezTo>
                    <a:pt x="71" y="46"/>
                    <a:pt x="63" y="58"/>
                    <a:pt x="50" y="62"/>
                  </a:cubicBezTo>
                  <a:cubicBezTo>
                    <a:pt x="76" y="107"/>
                    <a:pt x="76" y="107"/>
                    <a:pt x="76" y="107"/>
                  </a:cubicBezTo>
                  <a:cubicBezTo>
                    <a:pt x="76" y="107"/>
                    <a:pt x="73" y="108"/>
                    <a:pt x="67" y="108"/>
                  </a:cubicBezTo>
                  <a:cubicBezTo>
                    <a:pt x="62" y="108"/>
                    <a:pt x="59" y="107"/>
                    <a:pt x="59" y="107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6" y="107"/>
                    <a:pt x="16" y="107"/>
                    <a:pt x="16" y="107"/>
                  </a:cubicBezTo>
                  <a:cubicBezTo>
                    <a:pt x="16" y="107"/>
                    <a:pt x="13" y="108"/>
                    <a:pt x="8" y="108"/>
                  </a:cubicBezTo>
                  <a:cubicBezTo>
                    <a:pt x="3" y="108"/>
                    <a:pt x="0" y="107"/>
                    <a:pt x="0" y="107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39" y="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27" name="Freeform 35"/>
            <p:cNvSpPr>
              <a:spLocks noEditPoints="1"/>
            </p:cNvSpPr>
            <p:nvPr/>
          </p:nvSpPr>
          <p:spPr bwMode="auto">
            <a:xfrm>
              <a:off x="3130" y="2225"/>
              <a:ext cx="121" cy="161"/>
            </a:xfrm>
            <a:custGeom>
              <a:avLst/>
              <a:gdLst>
                <a:gd name="T0" fmla="*/ 33 w 63"/>
                <a:gd name="T1" fmla="*/ 12 h 83"/>
                <a:gd name="T2" fmla="*/ 15 w 63"/>
                <a:gd name="T3" fmla="*/ 35 h 83"/>
                <a:gd name="T4" fmla="*/ 48 w 63"/>
                <a:gd name="T5" fmla="*/ 35 h 83"/>
                <a:gd name="T6" fmla="*/ 48 w 63"/>
                <a:gd name="T7" fmla="*/ 29 h 83"/>
                <a:gd name="T8" fmla="*/ 33 w 63"/>
                <a:gd name="T9" fmla="*/ 12 h 83"/>
                <a:gd name="T10" fmla="*/ 15 w 63"/>
                <a:gd name="T11" fmla="*/ 46 h 83"/>
                <a:gd name="T12" fmla="*/ 36 w 63"/>
                <a:gd name="T13" fmla="*/ 70 h 83"/>
                <a:gd name="T14" fmla="*/ 54 w 63"/>
                <a:gd name="T15" fmla="*/ 65 h 83"/>
                <a:gd name="T16" fmla="*/ 59 w 63"/>
                <a:gd name="T17" fmla="*/ 76 h 83"/>
                <a:gd name="T18" fmla="*/ 34 w 63"/>
                <a:gd name="T19" fmla="*/ 83 h 83"/>
                <a:gd name="T20" fmla="*/ 0 w 63"/>
                <a:gd name="T21" fmla="*/ 41 h 83"/>
                <a:gd name="T22" fmla="*/ 33 w 63"/>
                <a:gd name="T23" fmla="*/ 0 h 83"/>
                <a:gd name="T24" fmla="*/ 63 w 63"/>
                <a:gd name="T25" fmla="*/ 31 h 83"/>
                <a:gd name="T26" fmla="*/ 62 w 63"/>
                <a:gd name="T27" fmla="*/ 46 h 83"/>
                <a:gd name="T28" fmla="*/ 15 w 63"/>
                <a:gd name="T29" fmla="*/ 4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3" h="83">
                  <a:moveTo>
                    <a:pt x="33" y="12"/>
                  </a:moveTo>
                  <a:cubicBezTo>
                    <a:pt x="24" y="12"/>
                    <a:pt x="17" y="19"/>
                    <a:pt x="15" y="35"/>
                  </a:cubicBezTo>
                  <a:cubicBezTo>
                    <a:pt x="48" y="35"/>
                    <a:pt x="48" y="35"/>
                    <a:pt x="48" y="35"/>
                  </a:cubicBezTo>
                  <a:cubicBezTo>
                    <a:pt x="48" y="34"/>
                    <a:pt x="48" y="32"/>
                    <a:pt x="48" y="29"/>
                  </a:cubicBezTo>
                  <a:cubicBezTo>
                    <a:pt x="48" y="20"/>
                    <a:pt x="45" y="12"/>
                    <a:pt x="33" y="12"/>
                  </a:cubicBezTo>
                  <a:moveTo>
                    <a:pt x="15" y="46"/>
                  </a:moveTo>
                  <a:cubicBezTo>
                    <a:pt x="17" y="64"/>
                    <a:pt x="24" y="70"/>
                    <a:pt x="36" y="70"/>
                  </a:cubicBezTo>
                  <a:cubicBezTo>
                    <a:pt x="47" y="70"/>
                    <a:pt x="54" y="65"/>
                    <a:pt x="54" y="65"/>
                  </a:cubicBezTo>
                  <a:cubicBezTo>
                    <a:pt x="57" y="68"/>
                    <a:pt x="59" y="72"/>
                    <a:pt x="59" y="76"/>
                  </a:cubicBezTo>
                  <a:cubicBezTo>
                    <a:pt x="59" y="76"/>
                    <a:pt x="50" y="83"/>
                    <a:pt x="34" y="83"/>
                  </a:cubicBezTo>
                  <a:cubicBezTo>
                    <a:pt x="11" y="83"/>
                    <a:pt x="0" y="68"/>
                    <a:pt x="0" y="41"/>
                  </a:cubicBezTo>
                  <a:cubicBezTo>
                    <a:pt x="0" y="13"/>
                    <a:pt x="13" y="0"/>
                    <a:pt x="33" y="0"/>
                  </a:cubicBezTo>
                  <a:cubicBezTo>
                    <a:pt x="52" y="0"/>
                    <a:pt x="63" y="11"/>
                    <a:pt x="63" y="31"/>
                  </a:cubicBezTo>
                  <a:cubicBezTo>
                    <a:pt x="63" y="40"/>
                    <a:pt x="62" y="46"/>
                    <a:pt x="62" y="46"/>
                  </a:cubicBezTo>
                  <a:lnTo>
                    <a:pt x="15" y="4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28" name="Freeform 36"/>
            <p:cNvSpPr>
              <a:spLocks/>
            </p:cNvSpPr>
            <p:nvPr/>
          </p:nvSpPr>
          <p:spPr bwMode="auto">
            <a:xfrm>
              <a:off x="3286" y="2163"/>
              <a:ext cx="118" cy="219"/>
            </a:xfrm>
            <a:custGeom>
              <a:avLst/>
              <a:gdLst>
                <a:gd name="T0" fmla="*/ 61 w 61"/>
                <a:gd name="T1" fmla="*/ 112 h 113"/>
                <a:gd name="T2" fmla="*/ 54 w 61"/>
                <a:gd name="T3" fmla="*/ 113 h 113"/>
                <a:gd name="T4" fmla="*/ 46 w 61"/>
                <a:gd name="T5" fmla="*/ 112 h 113"/>
                <a:gd name="T6" fmla="*/ 46 w 61"/>
                <a:gd name="T7" fmla="*/ 58 h 113"/>
                <a:gd name="T8" fmla="*/ 32 w 61"/>
                <a:gd name="T9" fmla="*/ 45 h 113"/>
                <a:gd name="T10" fmla="*/ 15 w 61"/>
                <a:gd name="T11" fmla="*/ 54 h 113"/>
                <a:gd name="T12" fmla="*/ 15 w 61"/>
                <a:gd name="T13" fmla="*/ 112 h 113"/>
                <a:gd name="T14" fmla="*/ 7 w 61"/>
                <a:gd name="T15" fmla="*/ 113 h 113"/>
                <a:gd name="T16" fmla="*/ 0 w 61"/>
                <a:gd name="T17" fmla="*/ 112 h 113"/>
                <a:gd name="T18" fmla="*/ 0 w 61"/>
                <a:gd name="T19" fmla="*/ 1 h 113"/>
                <a:gd name="T20" fmla="*/ 7 w 61"/>
                <a:gd name="T21" fmla="*/ 0 h 113"/>
                <a:gd name="T22" fmla="*/ 15 w 61"/>
                <a:gd name="T23" fmla="*/ 1 h 113"/>
                <a:gd name="T24" fmla="*/ 15 w 61"/>
                <a:gd name="T25" fmla="*/ 42 h 113"/>
                <a:gd name="T26" fmla="*/ 38 w 61"/>
                <a:gd name="T27" fmla="*/ 32 h 113"/>
                <a:gd name="T28" fmla="*/ 61 w 61"/>
                <a:gd name="T29" fmla="*/ 55 h 113"/>
                <a:gd name="T30" fmla="*/ 61 w 61"/>
                <a:gd name="T31" fmla="*/ 1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113">
                  <a:moveTo>
                    <a:pt x="61" y="112"/>
                  </a:moveTo>
                  <a:cubicBezTo>
                    <a:pt x="61" y="112"/>
                    <a:pt x="59" y="113"/>
                    <a:pt x="54" y="113"/>
                  </a:cubicBezTo>
                  <a:cubicBezTo>
                    <a:pt x="49" y="113"/>
                    <a:pt x="46" y="112"/>
                    <a:pt x="46" y="112"/>
                  </a:cubicBezTo>
                  <a:cubicBezTo>
                    <a:pt x="46" y="58"/>
                    <a:pt x="46" y="58"/>
                    <a:pt x="46" y="58"/>
                  </a:cubicBezTo>
                  <a:cubicBezTo>
                    <a:pt x="46" y="49"/>
                    <a:pt x="42" y="45"/>
                    <a:pt x="32" y="45"/>
                  </a:cubicBezTo>
                  <a:cubicBezTo>
                    <a:pt x="25" y="45"/>
                    <a:pt x="19" y="48"/>
                    <a:pt x="15" y="54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cubicBezTo>
                    <a:pt x="15" y="42"/>
                    <a:pt x="15" y="42"/>
                    <a:pt x="15" y="42"/>
                  </a:cubicBezTo>
                  <a:cubicBezTo>
                    <a:pt x="20" y="36"/>
                    <a:pt x="28" y="32"/>
                    <a:pt x="38" y="32"/>
                  </a:cubicBezTo>
                  <a:cubicBezTo>
                    <a:pt x="53" y="32"/>
                    <a:pt x="61" y="42"/>
                    <a:pt x="61" y="55"/>
                  </a:cubicBezTo>
                  <a:lnTo>
                    <a:pt x="61" y="11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29" name="Freeform 37"/>
            <p:cNvSpPr>
              <a:spLocks noEditPoints="1"/>
            </p:cNvSpPr>
            <p:nvPr/>
          </p:nvSpPr>
          <p:spPr bwMode="auto">
            <a:xfrm>
              <a:off x="3437" y="2225"/>
              <a:ext cx="117" cy="161"/>
            </a:xfrm>
            <a:custGeom>
              <a:avLst/>
              <a:gdLst>
                <a:gd name="T0" fmla="*/ 31 w 61"/>
                <a:gd name="T1" fmla="*/ 44 h 83"/>
                <a:gd name="T2" fmla="*/ 15 w 61"/>
                <a:gd name="T3" fmla="*/ 57 h 83"/>
                <a:gd name="T4" fmla="*/ 28 w 61"/>
                <a:gd name="T5" fmla="*/ 71 h 83"/>
                <a:gd name="T6" fmla="*/ 46 w 61"/>
                <a:gd name="T7" fmla="*/ 50 h 83"/>
                <a:gd name="T8" fmla="*/ 46 w 61"/>
                <a:gd name="T9" fmla="*/ 45 h 83"/>
                <a:gd name="T10" fmla="*/ 31 w 61"/>
                <a:gd name="T11" fmla="*/ 44 h 83"/>
                <a:gd name="T12" fmla="*/ 32 w 61"/>
                <a:gd name="T13" fmla="*/ 0 h 83"/>
                <a:gd name="T14" fmla="*/ 61 w 61"/>
                <a:gd name="T15" fmla="*/ 30 h 83"/>
                <a:gd name="T16" fmla="*/ 61 w 61"/>
                <a:gd name="T17" fmla="*/ 80 h 83"/>
                <a:gd name="T18" fmla="*/ 55 w 61"/>
                <a:gd name="T19" fmla="*/ 81 h 83"/>
                <a:gd name="T20" fmla="*/ 49 w 61"/>
                <a:gd name="T21" fmla="*/ 80 h 83"/>
                <a:gd name="T22" fmla="*/ 47 w 61"/>
                <a:gd name="T23" fmla="*/ 70 h 83"/>
                <a:gd name="T24" fmla="*/ 23 w 61"/>
                <a:gd name="T25" fmla="*/ 83 h 83"/>
                <a:gd name="T26" fmla="*/ 0 w 61"/>
                <a:gd name="T27" fmla="*/ 57 h 83"/>
                <a:gd name="T28" fmla="*/ 29 w 61"/>
                <a:gd name="T29" fmla="*/ 34 h 83"/>
                <a:gd name="T30" fmla="*/ 46 w 61"/>
                <a:gd name="T31" fmla="*/ 35 h 83"/>
                <a:gd name="T32" fmla="*/ 46 w 61"/>
                <a:gd name="T33" fmla="*/ 29 h 83"/>
                <a:gd name="T34" fmla="*/ 30 w 61"/>
                <a:gd name="T35" fmla="*/ 13 h 83"/>
                <a:gd name="T36" fmla="*/ 10 w 61"/>
                <a:gd name="T37" fmla="*/ 17 h 83"/>
                <a:gd name="T38" fmla="*/ 7 w 61"/>
                <a:gd name="T39" fmla="*/ 12 h 83"/>
                <a:gd name="T40" fmla="*/ 6 w 61"/>
                <a:gd name="T41" fmla="*/ 6 h 83"/>
                <a:gd name="T42" fmla="*/ 32 w 61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1" h="83">
                  <a:moveTo>
                    <a:pt x="31" y="44"/>
                  </a:moveTo>
                  <a:cubicBezTo>
                    <a:pt x="21" y="44"/>
                    <a:pt x="15" y="48"/>
                    <a:pt x="15" y="57"/>
                  </a:cubicBezTo>
                  <a:cubicBezTo>
                    <a:pt x="15" y="67"/>
                    <a:pt x="20" y="71"/>
                    <a:pt x="28" y="71"/>
                  </a:cubicBezTo>
                  <a:cubicBezTo>
                    <a:pt x="40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6" y="44"/>
                    <a:pt x="31" y="44"/>
                  </a:cubicBezTo>
                  <a:moveTo>
                    <a:pt x="32" y="0"/>
                  </a:moveTo>
                  <a:cubicBezTo>
                    <a:pt x="54" y="0"/>
                    <a:pt x="61" y="10"/>
                    <a:pt x="61" y="30"/>
                  </a:cubicBezTo>
                  <a:cubicBezTo>
                    <a:pt x="61" y="80"/>
                    <a:pt x="61" y="80"/>
                    <a:pt x="61" y="80"/>
                  </a:cubicBezTo>
                  <a:cubicBezTo>
                    <a:pt x="61" y="80"/>
                    <a:pt x="59" y="81"/>
                    <a:pt x="55" y="81"/>
                  </a:cubicBezTo>
                  <a:cubicBezTo>
                    <a:pt x="51" y="81"/>
                    <a:pt x="49" y="80"/>
                    <a:pt x="49" y="80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3" y="78"/>
                    <a:pt x="35" y="83"/>
                    <a:pt x="23" y="83"/>
                  </a:cubicBezTo>
                  <a:cubicBezTo>
                    <a:pt x="9" y="83"/>
                    <a:pt x="0" y="74"/>
                    <a:pt x="0" y="57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2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2" y="13"/>
                    <a:pt x="30" y="13"/>
                  </a:cubicBezTo>
                  <a:cubicBezTo>
                    <a:pt x="20" y="13"/>
                    <a:pt x="10" y="17"/>
                    <a:pt x="10" y="17"/>
                  </a:cubicBezTo>
                  <a:cubicBezTo>
                    <a:pt x="10" y="17"/>
                    <a:pt x="8" y="15"/>
                    <a:pt x="7" y="12"/>
                  </a:cubicBezTo>
                  <a:cubicBezTo>
                    <a:pt x="5" y="9"/>
                    <a:pt x="6" y="6"/>
                    <a:pt x="6" y="6"/>
                  </a:cubicBezTo>
                  <a:cubicBezTo>
                    <a:pt x="6" y="6"/>
                    <a:pt x="17" y="0"/>
                    <a:pt x="3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0" name="Freeform 38"/>
            <p:cNvSpPr>
              <a:spLocks noEditPoints="1"/>
            </p:cNvSpPr>
            <p:nvPr/>
          </p:nvSpPr>
          <p:spPr bwMode="auto">
            <a:xfrm>
              <a:off x="3597" y="2163"/>
              <a:ext cx="125" cy="223"/>
            </a:xfrm>
            <a:custGeom>
              <a:avLst/>
              <a:gdLst>
                <a:gd name="T0" fmla="*/ 31 w 65"/>
                <a:gd name="T1" fmla="*/ 45 h 115"/>
                <a:gd name="T2" fmla="*/ 15 w 65"/>
                <a:gd name="T3" fmla="*/ 64 h 115"/>
                <a:gd name="T4" fmla="*/ 15 w 65"/>
                <a:gd name="T5" fmla="*/ 83 h 115"/>
                <a:gd name="T6" fmla="*/ 31 w 65"/>
                <a:gd name="T7" fmla="*/ 102 h 115"/>
                <a:gd name="T8" fmla="*/ 49 w 65"/>
                <a:gd name="T9" fmla="*/ 73 h 115"/>
                <a:gd name="T10" fmla="*/ 31 w 65"/>
                <a:gd name="T11" fmla="*/ 45 h 115"/>
                <a:gd name="T12" fmla="*/ 15 w 65"/>
                <a:gd name="T13" fmla="*/ 42 h 115"/>
                <a:gd name="T14" fmla="*/ 36 w 65"/>
                <a:gd name="T15" fmla="*/ 32 h 115"/>
                <a:gd name="T16" fmla="*/ 65 w 65"/>
                <a:gd name="T17" fmla="*/ 73 h 115"/>
                <a:gd name="T18" fmla="*/ 36 w 65"/>
                <a:gd name="T19" fmla="*/ 115 h 115"/>
                <a:gd name="T20" fmla="*/ 15 w 65"/>
                <a:gd name="T21" fmla="*/ 105 h 115"/>
                <a:gd name="T22" fmla="*/ 15 w 65"/>
                <a:gd name="T23" fmla="*/ 112 h 115"/>
                <a:gd name="T24" fmla="*/ 7 w 65"/>
                <a:gd name="T25" fmla="*/ 113 h 115"/>
                <a:gd name="T26" fmla="*/ 0 w 65"/>
                <a:gd name="T27" fmla="*/ 112 h 115"/>
                <a:gd name="T28" fmla="*/ 0 w 65"/>
                <a:gd name="T29" fmla="*/ 1 h 115"/>
                <a:gd name="T30" fmla="*/ 7 w 65"/>
                <a:gd name="T31" fmla="*/ 0 h 115"/>
                <a:gd name="T32" fmla="*/ 15 w 65"/>
                <a:gd name="T33" fmla="*/ 1 h 115"/>
                <a:gd name="T34" fmla="*/ 15 w 65"/>
                <a:gd name="T35" fmla="*/ 42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5">
                  <a:moveTo>
                    <a:pt x="31" y="45"/>
                  </a:moveTo>
                  <a:cubicBezTo>
                    <a:pt x="21" y="45"/>
                    <a:pt x="15" y="53"/>
                    <a:pt x="15" y="64"/>
                  </a:cubicBezTo>
                  <a:cubicBezTo>
                    <a:pt x="15" y="83"/>
                    <a:pt x="15" y="83"/>
                    <a:pt x="15" y="83"/>
                  </a:cubicBezTo>
                  <a:cubicBezTo>
                    <a:pt x="15" y="93"/>
                    <a:pt x="21" y="102"/>
                    <a:pt x="31" y="102"/>
                  </a:cubicBezTo>
                  <a:cubicBezTo>
                    <a:pt x="43" y="102"/>
                    <a:pt x="49" y="96"/>
                    <a:pt x="49" y="73"/>
                  </a:cubicBezTo>
                  <a:cubicBezTo>
                    <a:pt x="49" y="51"/>
                    <a:pt x="43" y="45"/>
                    <a:pt x="31" y="45"/>
                  </a:cubicBezTo>
                  <a:moveTo>
                    <a:pt x="15" y="42"/>
                  </a:moveTo>
                  <a:cubicBezTo>
                    <a:pt x="19" y="36"/>
                    <a:pt x="26" y="32"/>
                    <a:pt x="36" y="32"/>
                  </a:cubicBezTo>
                  <a:cubicBezTo>
                    <a:pt x="54" y="32"/>
                    <a:pt x="65" y="43"/>
                    <a:pt x="65" y="73"/>
                  </a:cubicBezTo>
                  <a:cubicBezTo>
                    <a:pt x="65" y="104"/>
                    <a:pt x="54" y="115"/>
                    <a:pt x="36" y="115"/>
                  </a:cubicBezTo>
                  <a:cubicBezTo>
                    <a:pt x="26" y="115"/>
                    <a:pt x="19" y="111"/>
                    <a:pt x="15" y="105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lnTo>
                    <a:pt x="15" y="4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1" name="Freeform 39"/>
            <p:cNvSpPr>
              <a:spLocks noEditPoints="1"/>
            </p:cNvSpPr>
            <p:nvPr/>
          </p:nvSpPr>
          <p:spPr bwMode="auto">
            <a:xfrm>
              <a:off x="3757" y="2169"/>
              <a:ext cx="31" cy="213"/>
            </a:xfrm>
            <a:custGeom>
              <a:avLst/>
              <a:gdLst>
                <a:gd name="T0" fmla="*/ 16 w 16"/>
                <a:gd name="T1" fmla="*/ 109 h 110"/>
                <a:gd name="T2" fmla="*/ 8 w 16"/>
                <a:gd name="T3" fmla="*/ 110 h 110"/>
                <a:gd name="T4" fmla="*/ 1 w 16"/>
                <a:gd name="T5" fmla="*/ 109 h 110"/>
                <a:gd name="T6" fmla="*/ 1 w 16"/>
                <a:gd name="T7" fmla="*/ 32 h 110"/>
                <a:gd name="T8" fmla="*/ 8 w 16"/>
                <a:gd name="T9" fmla="*/ 31 h 110"/>
                <a:gd name="T10" fmla="*/ 16 w 16"/>
                <a:gd name="T11" fmla="*/ 32 h 110"/>
                <a:gd name="T12" fmla="*/ 16 w 16"/>
                <a:gd name="T13" fmla="*/ 109 h 110"/>
                <a:gd name="T14" fmla="*/ 16 w 16"/>
                <a:gd name="T15" fmla="*/ 16 h 110"/>
                <a:gd name="T16" fmla="*/ 8 w 16"/>
                <a:gd name="T17" fmla="*/ 17 h 110"/>
                <a:gd name="T18" fmla="*/ 0 w 16"/>
                <a:gd name="T19" fmla="*/ 16 h 110"/>
                <a:gd name="T20" fmla="*/ 0 w 16"/>
                <a:gd name="T21" fmla="*/ 1 h 110"/>
                <a:gd name="T22" fmla="*/ 8 w 16"/>
                <a:gd name="T23" fmla="*/ 0 h 110"/>
                <a:gd name="T24" fmla="*/ 16 w 16"/>
                <a:gd name="T25" fmla="*/ 1 h 110"/>
                <a:gd name="T26" fmla="*/ 16 w 16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110">
                  <a:moveTo>
                    <a:pt x="16" y="109"/>
                  </a:moveTo>
                  <a:cubicBezTo>
                    <a:pt x="16" y="109"/>
                    <a:pt x="13" y="110"/>
                    <a:pt x="8" y="110"/>
                  </a:cubicBezTo>
                  <a:cubicBezTo>
                    <a:pt x="3" y="110"/>
                    <a:pt x="1" y="109"/>
                    <a:pt x="1" y="109"/>
                  </a:cubicBezTo>
                  <a:cubicBezTo>
                    <a:pt x="1" y="32"/>
                    <a:pt x="1" y="32"/>
                    <a:pt x="1" y="32"/>
                  </a:cubicBezTo>
                  <a:cubicBezTo>
                    <a:pt x="1" y="32"/>
                    <a:pt x="3" y="31"/>
                    <a:pt x="8" y="31"/>
                  </a:cubicBezTo>
                  <a:cubicBezTo>
                    <a:pt x="13" y="31"/>
                    <a:pt x="16" y="32"/>
                    <a:pt x="16" y="32"/>
                  </a:cubicBezTo>
                  <a:lnTo>
                    <a:pt x="16" y="109"/>
                  </a:lnTo>
                  <a:close/>
                  <a:moveTo>
                    <a:pt x="16" y="16"/>
                  </a:moveTo>
                  <a:cubicBezTo>
                    <a:pt x="16" y="16"/>
                    <a:pt x="13" y="17"/>
                    <a:pt x="8" y="17"/>
                  </a:cubicBezTo>
                  <a:cubicBezTo>
                    <a:pt x="3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2" name="Freeform 40"/>
            <p:cNvSpPr>
              <a:spLocks/>
            </p:cNvSpPr>
            <p:nvPr/>
          </p:nvSpPr>
          <p:spPr bwMode="auto">
            <a:xfrm>
              <a:off x="3832" y="2163"/>
              <a:ext cx="29" cy="219"/>
            </a:xfrm>
            <a:custGeom>
              <a:avLst/>
              <a:gdLst>
                <a:gd name="T0" fmla="*/ 15 w 15"/>
                <a:gd name="T1" fmla="*/ 112 h 113"/>
                <a:gd name="T2" fmla="*/ 7 w 15"/>
                <a:gd name="T3" fmla="*/ 113 h 113"/>
                <a:gd name="T4" fmla="*/ 0 w 15"/>
                <a:gd name="T5" fmla="*/ 112 h 113"/>
                <a:gd name="T6" fmla="*/ 0 w 15"/>
                <a:gd name="T7" fmla="*/ 1 h 113"/>
                <a:gd name="T8" fmla="*/ 7 w 15"/>
                <a:gd name="T9" fmla="*/ 0 h 113"/>
                <a:gd name="T10" fmla="*/ 15 w 15"/>
                <a:gd name="T11" fmla="*/ 1 h 113"/>
                <a:gd name="T12" fmla="*/ 15 w 15"/>
                <a:gd name="T13" fmla="*/ 1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" h="113">
                  <a:moveTo>
                    <a:pt x="15" y="112"/>
                  </a:move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lnTo>
                    <a:pt x="15" y="11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3" name="Freeform 41"/>
            <p:cNvSpPr>
              <a:spLocks noEditPoints="1"/>
            </p:cNvSpPr>
            <p:nvPr/>
          </p:nvSpPr>
          <p:spPr bwMode="auto">
            <a:xfrm>
              <a:off x="3904" y="2169"/>
              <a:ext cx="31" cy="213"/>
            </a:xfrm>
            <a:custGeom>
              <a:avLst/>
              <a:gdLst>
                <a:gd name="T0" fmla="*/ 16 w 16"/>
                <a:gd name="T1" fmla="*/ 109 h 110"/>
                <a:gd name="T2" fmla="*/ 8 w 16"/>
                <a:gd name="T3" fmla="*/ 110 h 110"/>
                <a:gd name="T4" fmla="*/ 1 w 16"/>
                <a:gd name="T5" fmla="*/ 109 h 110"/>
                <a:gd name="T6" fmla="*/ 1 w 16"/>
                <a:gd name="T7" fmla="*/ 32 h 110"/>
                <a:gd name="T8" fmla="*/ 8 w 16"/>
                <a:gd name="T9" fmla="*/ 31 h 110"/>
                <a:gd name="T10" fmla="*/ 16 w 16"/>
                <a:gd name="T11" fmla="*/ 32 h 110"/>
                <a:gd name="T12" fmla="*/ 16 w 16"/>
                <a:gd name="T13" fmla="*/ 109 h 110"/>
                <a:gd name="T14" fmla="*/ 16 w 16"/>
                <a:gd name="T15" fmla="*/ 16 h 110"/>
                <a:gd name="T16" fmla="*/ 8 w 16"/>
                <a:gd name="T17" fmla="*/ 17 h 110"/>
                <a:gd name="T18" fmla="*/ 0 w 16"/>
                <a:gd name="T19" fmla="*/ 16 h 110"/>
                <a:gd name="T20" fmla="*/ 0 w 16"/>
                <a:gd name="T21" fmla="*/ 1 h 110"/>
                <a:gd name="T22" fmla="*/ 8 w 16"/>
                <a:gd name="T23" fmla="*/ 0 h 110"/>
                <a:gd name="T24" fmla="*/ 16 w 16"/>
                <a:gd name="T25" fmla="*/ 1 h 110"/>
                <a:gd name="T26" fmla="*/ 16 w 16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110">
                  <a:moveTo>
                    <a:pt x="16" y="109"/>
                  </a:moveTo>
                  <a:cubicBezTo>
                    <a:pt x="16" y="109"/>
                    <a:pt x="13" y="110"/>
                    <a:pt x="8" y="110"/>
                  </a:cubicBezTo>
                  <a:cubicBezTo>
                    <a:pt x="3" y="110"/>
                    <a:pt x="1" y="109"/>
                    <a:pt x="1" y="109"/>
                  </a:cubicBezTo>
                  <a:cubicBezTo>
                    <a:pt x="1" y="32"/>
                    <a:pt x="1" y="32"/>
                    <a:pt x="1" y="32"/>
                  </a:cubicBezTo>
                  <a:cubicBezTo>
                    <a:pt x="1" y="32"/>
                    <a:pt x="3" y="31"/>
                    <a:pt x="8" y="31"/>
                  </a:cubicBezTo>
                  <a:cubicBezTo>
                    <a:pt x="13" y="31"/>
                    <a:pt x="16" y="32"/>
                    <a:pt x="16" y="32"/>
                  </a:cubicBezTo>
                  <a:lnTo>
                    <a:pt x="16" y="109"/>
                  </a:lnTo>
                  <a:close/>
                  <a:moveTo>
                    <a:pt x="16" y="16"/>
                  </a:moveTo>
                  <a:cubicBezTo>
                    <a:pt x="16" y="16"/>
                    <a:pt x="13" y="17"/>
                    <a:pt x="8" y="17"/>
                  </a:cubicBezTo>
                  <a:cubicBezTo>
                    <a:pt x="3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4" name="Freeform 42"/>
            <p:cNvSpPr>
              <a:spLocks/>
            </p:cNvSpPr>
            <p:nvPr/>
          </p:nvSpPr>
          <p:spPr bwMode="auto">
            <a:xfrm>
              <a:off x="3964" y="2196"/>
              <a:ext cx="96" cy="190"/>
            </a:xfrm>
            <a:custGeom>
              <a:avLst/>
              <a:gdLst>
                <a:gd name="T0" fmla="*/ 27 w 50"/>
                <a:gd name="T1" fmla="*/ 68 h 98"/>
                <a:gd name="T2" fmla="*/ 42 w 50"/>
                <a:gd name="T3" fmla="*/ 85 h 98"/>
                <a:gd name="T4" fmla="*/ 49 w 50"/>
                <a:gd name="T5" fmla="*/ 85 h 98"/>
                <a:gd name="T6" fmla="*/ 50 w 50"/>
                <a:gd name="T7" fmla="*/ 91 h 98"/>
                <a:gd name="T8" fmla="*/ 49 w 50"/>
                <a:gd name="T9" fmla="*/ 96 h 98"/>
                <a:gd name="T10" fmla="*/ 38 w 50"/>
                <a:gd name="T11" fmla="*/ 98 h 98"/>
                <a:gd name="T12" fmla="*/ 12 w 50"/>
                <a:gd name="T13" fmla="*/ 68 h 98"/>
                <a:gd name="T14" fmla="*/ 12 w 50"/>
                <a:gd name="T15" fmla="*/ 28 h 98"/>
                <a:gd name="T16" fmla="*/ 0 w 50"/>
                <a:gd name="T17" fmla="*/ 28 h 98"/>
                <a:gd name="T18" fmla="*/ 0 w 50"/>
                <a:gd name="T19" fmla="*/ 23 h 98"/>
                <a:gd name="T20" fmla="*/ 0 w 50"/>
                <a:gd name="T21" fmla="*/ 17 h 98"/>
                <a:gd name="T22" fmla="*/ 12 w 50"/>
                <a:gd name="T23" fmla="*/ 17 h 98"/>
                <a:gd name="T24" fmla="*/ 12 w 50"/>
                <a:gd name="T25" fmla="*/ 3 h 98"/>
                <a:gd name="T26" fmla="*/ 27 w 50"/>
                <a:gd name="T27" fmla="*/ 0 h 98"/>
                <a:gd name="T28" fmla="*/ 27 w 50"/>
                <a:gd name="T29" fmla="*/ 17 h 98"/>
                <a:gd name="T30" fmla="*/ 47 w 50"/>
                <a:gd name="T31" fmla="*/ 17 h 98"/>
                <a:gd name="T32" fmla="*/ 48 w 50"/>
                <a:gd name="T33" fmla="*/ 22 h 98"/>
                <a:gd name="T34" fmla="*/ 47 w 50"/>
                <a:gd name="T35" fmla="*/ 28 h 98"/>
                <a:gd name="T36" fmla="*/ 27 w 50"/>
                <a:gd name="T37" fmla="*/ 28 h 98"/>
                <a:gd name="T38" fmla="*/ 27 w 50"/>
                <a:gd name="T39" fmla="*/ 68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0" h="98">
                  <a:moveTo>
                    <a:pt x="27" y="68"/>
                  </a:moveTo>
                  <a:cubicBezTo>
                    <a:pt x="27" y="81"/>
                    <a:pt x="32" y="85"/>
                    <a:pt x="42" y="85"/>
                  </a:cubicBezTo>
                  <a:cubicBezTo>
                    <a:pt x="45" y="85"/>
                    <a:pt x="49" y="85"/>
                    <a:pt x="49" y="85"/>
                  </a:cubicBezTo>
                  <a:cubicBezTo>
                    <a:pt x="49" y="85"/>
                    <a:pt x="50" y="87"/>
                    <a:pt x="50" y="91"/>
                  </a:cubicBezTo>
                  <a:cubicBezTo>
                    <a:pt x="50" y="94"/>
                    <a:pt x="49" y="96"/>
                    <a:pt x="49" y="96"/>
                  </a:cubicBezTo>
                  <a:cubicBezTo>
                    <a:pt x="46" y="97"/>
                    <a:pt x="42" y="98"/>
                    <a:pt x="38" y="98"/>
                  </a:cubicBezTo>
                  <a:cubicBezTo>
                    <a:pt x="19" y="98"/>
                    <a:pt x="12" y="88"/>
                    <a:pt x="12" y="6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6"/>
                    <a:pt x="0" y="23"/>
                  </a:cubicBezTo>
                  <a:cubicBezTo>
                    <a:pt x="0" y="19"/>
                    <a:pt x="0" y="17"/>
                    <a:pt x="0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6" y="1"/>
                    <a:pt x="22" y="0"/>
                    <a:pt x="27" y="0"/>
                  </a:cubicBezTo>
                  <a:cubicBezTo>
                    <a:pt x="27" y="17"/>
                    <a:pt x="27" y="17"/>
                    <a:pt x="27" y="17"/>
                  </a:cubicBezTo>
                  <a:cubicBezTo>
                    <a:pt x="47" y="17"/>
                    <a:pt x="47" y="17"/>
                    <a:pt x="47" y="17"/>
                  </a:cubicBezTo>
                  <a:cubicBezTo>
                    <a:pt x="47" y="17"/>
                    <a:pt x="48" y="19"/>
                    <a:pt x="48" y="22"/>
                  </a:cubicBezTo>
                  <a:cubicBezTo>
                    <a:pt x="48" y="26"/>
                    <a:pt x="47" y="28"/>
                    <a:pt x="47" y="28"/>
                  </a:cubicBezTo>
                  <a:cubicBezTo>
                    <a:pt x="27" y="28"/>
                    <a:pt x="27" y="28"/>
                    <a:pt x="27" y="28"/>
                  </a:cubicBezTo>
                  <a:lnTo>
                    <a:pt x="27" y="68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5" name="Freeform 43"/>
            <p:cNvSpPr>
              <a:spLocks noEditPoints="1"/>
            </p:cNvSpPr>
            <p:nvPr/>
          </p:nvSpPr>
          <p:spPr bwMode="auto">
            <a:xfrm>
              <a:off x="4078" y="2225"/>
              <a:ext cx="117" cy="161"/>
            </a:xfrm>
            <a:custGeom>
              <a:avLst/>
              <a:gdLst>
                <a:gd name="T0" fmla="*/ 31 w 61"/>
                <a:gd name="T1" fmla="*/ 44 h 83"/>
                <a:gd name="T2" fmla="*/ 16 w 61"/>
                <a:gd name="T3" fmla="*/ 57 h 83"/>
                <a:gd name="T4" fmla="*/ 29 w 61"/>
                <a:gd name="T5" fmla="*/ 71 h 83"/>
                <a:gd name="T6" fmla="*/ 46 w 61"/>
                <a:gd name="T7" fmla="*/ 50 h 83"/>
                <a:gd name="T8" fmla="*/ 46 w 61"/>
                <a:gd name="T9" fmla="*/ 45 h 83"/>
                <a:gd name="T10" fmla="*/ 31 w 61"/>
                <a:gd name="T11" fmla="*/ 44 h 83"/>
                <a:gd name="T12" fmla="*/ 33 w 61"/>
                <a:gd name="T13" fmla="*/ 0 h 83"/>
                <a:gd name="T14" fmla="*/ 61 w 61"/>
                <a:gd name="T15" fmla="*/ 30 h 83"/>
                <a:gd name="T16" fmla="*/ 61 w 61"/>
                <a:gd name="T17" fmla="*/ 80 h 83"/>
                <a:gd name="T18" fmla="*/ 56 w 61"/>
                <a:gd name="T19" fmla="*/ 81 h 83"/>
                <a:gd name="T20" fmla="*/ 50 w 61"/>
                <a:gd name="T21" fmla="*/ 80 h 83"/>
                <a:gd name="T22" fmla="*/ 47 w 61"/>
                <a:gd name="T23" fmla="*/ 70 h 83"/>
                <a:gd name="T24" fmla="*/ 24 w 61"/>
                <a:gd name="T25" fmla="*/ 83 h 83"/>
                <a:gd name="T26" fmla="*/ 0 w 61"/>
                <a:gd name="T27" fmla="*/ 57 h 83"/>
                <a:gd name="T28" fmla="*/ 29 w 61"/>
                <a:gd name="T29" fmla="*/ 34 h 83"/>
                <a:gd name="T30" fmla="*/ 46 w 61"/>
                <a:gd name="T31" fmla="*/ 35 h 83"/>
                <a:gd name="T32" fmla="*/ 46 w 61"/>
                <a:gd name="T33" fmla="*/ 29 h 83"/>
                <a:gd name="T34" fmla="*/ 31 w 61"/>
                <a:gd name="T35" fmla="*/ 13 h 83"/>
                <a:gd name="T36" fmla="*/ 11 w 61"/>
                <a:gd name="T37" fmla="*/ 17 h 83"/>
                <a:gd name="T38" fmla="*/ 7 w 61"/>
                <a:gd name="T39" fmla="*/ 12 h 83"/>
                <a:gd name="T40" fmla="*/ 6 w 61"/>
                <a:gd name="T41" fmla="*/ 6 h 83"/>
                <a:gd name="T42" fmla="*/ 33 w 61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1" h="83">
                  <a:moveTo>
                    <a:pt x="31" y="44"/>
                  </a:moveTo>
                  <a:cubicBezTo>
                    <a:pt x="21" y="44"/>
                    <a:pt x="16" y="48"/>
                    <a:pt x="16" y="57"/>
                  </a:cubicBezTo>
                  <a:cubicBezTo>
                    <a:pt x="16" y="67"/>
                    <a:pt x="21" y="71"/>
                    <a:pt x="29" y="71"/>
                  </a:cubicBezTo>
                  <a:cubicBezTo>
                    <a:pt x="41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7" y="44"/>
                    <a:pt x="31" y="44"/>
                  </a:cubicBezTo>
                  <a:moveTo>
                    <a:pt x="33" y="0"/>
                  </a:moveTo>
                  <a:cubicBezTo>
                    <a:pt x="54" y="0"/>
                    <a:pt x="61" y="10"/>
                    <a:pt x="61" y="30"/>
                  </a:cubicBezTo>
                  <a:cubicBezTo>
                    <a:pt x="61" y="80"/>
                    <a:pt x="61" y="80"/>
                    <a:pt x="61" y="80"/>
                  </a:cubicBezTo>
                  <a:cubicBezTo>
                    <a:pt x="61" y="80"/>
                    <a:pt x="60" y="81"/>
                    <a:pt x="56" y="81"/>
                  </a:cubicBezTo>
                  <a:cubicBezTo>
                    <a:pt x="52" y="81"/>
                    <a:pt x="50" y="80"/>
                    <a:pt x="50" y="80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3" y="78"/>
                    <a:pt x="35" y="83"/>
                    <a:pt x="24" y="83"/>
                  </a:cubicBezTo>
                  <a:cubicBezTo>
                    <a:pt x="9" y="83"/>
                    <a:pt x="0" y="74"/>
                    <a:pt x="0" y="57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2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2" y="13"/>
                    <a:pt x="31" y="13"/>
                  </a:cubicBezTo>
                  <a:cubicBezTo>
                    <a:pt x="20" y="13"/>
                    <a:pt x="11" y="17"/>
                    <a:pt x="11" y="17"/>
                  </a:cubicBezTo>
                  <a:cubicBezTo>
                    <a:pt x="10" y="17"/>
                    <a:pt x="9" y="15"/>
                    <a:pt x="7" y="12"/>
                  </a:cubicBezTo>
                  <a:cubicBezTo>
                    <a:pt x="6" y="9"/>
                    <a:pt x="6" y="6"/>
                    <a:pt x="6" y="6"/>
                  </a:cubicBezTo>
                  <a:cubicBezTo>
                    <a:pt x="6" y="6"/>
                    <a:pt x="18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6" name="Freeform 44"/>
            <p:cNvSpPr>
              <a:spLocks/>
            </p:cNvSpPr>
            <p:nvPr/>
          </p:nvSpPr>
          <p:spPr bwMode="auto">
            <a:xfrm>
              <a:off x="4230" y="2225"/>
              <a:ext cx="106" cy="161"/>
            </a:xfrm>
            <a:custGeom>
              <a:avLst/>
              <a:gdLst>
                <a:gd name="T0" fmla="*/ 16 w 55"/>
                <a:gd name="T1" fmla="*/ 41 h 83"/>
                <a:gd name="T2" fmla="*/ 37 w 55"/>
                <a:gd name="T3" fmla="*/ 70 h 83"/>
                <a:gd name="T4" fmla="*/ 51 w 55"/>
                <a:gd name="T5" fmla="*/ 67 h 83"/>
                <a:gd name="T6" fmla="*/ 55 w 55"/>
                <a:gd name="T7" fmla="*/ 78 h 83"/>
                <a:gd name="T8" fmla="*/ 34 w 55"/>
                <a:gd name="T9" fmla="*/ 83 h 83"/>
                <a:gd name="T10" fmla="*/ 0 w 55"/>
                <a:gd name="T11" fmla="*/ 41 h 83"/>
                <a:gd name="T12" fmla="*/ 34 w 55"/>
                <a:gd name="T13" fmla="*/ 0 h 83"/>
                <a:gd name="T14" fmla="*/ 54 w 55"/>
                <a:gd name="T15" fmla="*/ 4 h 83"/>
                <a:gd name="T16" fmla="*/ 49 w 55"/>
                <a:gd name="T17" fmla="*/ 15 h 83"/>
                <a:gd name="T18" fmla="*/ 36 w 55"/>
                <a:gd name="T19" fmla="*/ 13 h 83"/>
                <a:gd name="T20" fmla="*/ 16 w 55"/>
                <a:gd name="T21" fmla="*/ 41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83">
                  <a:moveTo>
                    <a:pt x="16" y="41"/>
                  </a:moveTo>
                  <a:cubicBezTo>
                    <a:pt x="16" y="61"/>
                    <a:pt x="22" y="70"/>
                    <a:pt x="37" y="70"/>
                  </a:cubicBezTo>
                  <a:cubicBezTo>
                    <a:pt x="45" y="70"/>
                    <a:pt x="51" y="67"/>
                    <a:pt x="51" y="67"/>
                  </a:cubicBezTo>
                  <a:cubicBezTo>
                    <a:pt x="54" y="70"/>
                    <a:pt x="55" y="74"/>
                    <a:pt x="55" y="78"/>
                  </a:cubicBezTo>
                  <a:cubicBezTo>
                    <a:pt x="55" y="78"/>
                    <a:pt x="49" y="83"/>
                    <a:pt x="34" y="83"/>
                  </a:cubicBezTo>
                  <a:cubicBezTo>
                    <a:pt x="12" y="83"/>
                    <a:pt x="0" y="68"/>
                    <a:pt x="0" y="41"/>
                  </a:cubicBezTo>
                  <a:cubicBezTo>
                    <a:pt x="0" y="15"/>
                    <a:pt x="12" y="0"/>
                    <a:pt x="34" y="0"/>
                  </a:cubicBezTo>
                  <a:cubicBezTo>
                    <a:pt x="48" y="0"/>
                    <a:pt x="54" y="4"/>
                    <a:pt x="54" y="4"/>
                  </a:cubicBezTo>
                  <a:cubicBezTo>
                    <a:pt x="54" y="8"/>
                    <a:pt x="52" y="12"/>
                    <a:pt x="49" y="15"/>
                  </a:cubicBezTo>
                  <a:cubicBezTo>
                    <a:pt x="49" y="15"/>
                    <a:pt x="44" y="13"/>
                    <a:pt x="36" y="13"/>
                  </a:cubicBezTo>
                  <a:cubicBezTo>
                    <a:pt x="22" y="13"/>
                    <a:pt x="16" y="22"/>
                    <a:pt x="16" y="41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7" name="Freeform 45"/>
            <p:cNvSpPr>
              <a:spLocks noEditPoints="1"/>
            </p:cNvSpPr>
            <p:nvPr/>
          </p:nvSpPr>
          <p:spPr bwMode="auto">
            <a:xfrm>
              <a:off x="4334" y="2169"/>
              <a:ext cx="64" cy="286"/>
            </a:xfrm>
            <a:custGeom>
              <a:avLst/>
              <a:gdLst>
                <a:gd name="T0" fmla="*/ 33 w 33"/>
                <a:gd name="T1" fmla="*/ 15 h 148"/>
                <a:gd name="T2" fmla="*/ 25 w 33"/>
                <a:gd name="T3" fmla="*/ 16 h 148"/>
                <a:gd name="T4" fmla="*/ 17 w 33"/>
                <a:gd name="T5" fmla="*/ 15 h 148"/>
                <a:gd name="T6" fmla="*/ 17 w 33"/>
                <a:gd name="T7" fmla="*/ 1 h 148"/>
                <a:gd name="T8" fmla="*/ 25 w 33"/>
                <a:gd name="T9" fmla="*/ 0 h 148"/>
                <a:gd name="T10" fmla="*/ 33 w 33"/>
                <a:gd name="T11" fmla="*/ 1 h 148"/>
                <a:gd name="T12" fmla="*/ 33 w 33"/>
                <a:gd name="T13" fmla="*/ 15 h 148"/>
                <a:gd name="T14" fmla="*/ 18 w 33"/>
                <a:gd name="T15" fmla="*/ 32 h 148"/>
                <a:gd name="T16" fmla="*/ 25 w 33"/>
                <a:gd name="T17" fmla="*/ 31 h 148"/>
                <a:gd name="T18" fmla="*/ 33 w 33"/>
                <a:gd name="T19" fmla="*/ 32 h 148"/>
                <a:gd name="T20" fmla="*/ 33 w 33"/>
                <a:gd name="T21" fmla="*/ 123 h 148"/>
                <a:gd name="T22" fmla="*/ 11 w 33"/>
                <a:gd name="T23" fmla="*/ 148 h 148"/>
                <a:gd name="T24" fmla="*/ 1 w 33"/>
                <a:gd name="T25" fmla="*/ 147 h 148"/>
                <a:gd name="T26" fmla="*/ 0 w 33"/>
                <a:gd name="T27" fmla="*/ 143 h 148"/>
                <a:gd name="T28" fmla="*/ 2 w 33"/>
                <a:gd name="T29" fmla="*/ 135 h 148"/>
                <a:gd name="T30" fmla="*/ 7 w 33"/>
                <a:gd name="T31" fmla="*/ 136 h 148"/>
                <a:gd name="T32" fmla="*/ 18 w 33"/>
                <a:gd name="T33" fmla="*/ 124 h 148"/>
                <a:gd name="T34" fmla="*/ 18 w 33"/>
                <a:gd name="T35" fmla="*/ 32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3" h="148">
                  <a:moveTo>
                    <a:pt x="33" y="15"/>
                  </a:moveTo>
                  <a:cubicBezTo>
                    <a:pt x="33" y="15"/>
                    <a:pt x="30" y="16"/>
                    <a:pt x="25" y="16"/>
                  </a:cubicBezTo>
                  <a:cubicBezTo>
                    <a:pt x="20" y="16"/>
                    <a:pt x="17" y="15"/>
                    <a:pt x="17" y="15"/>
                  </a:cubicBezTo>
                  <a:cubicBezTo>
                    <a:pt x="17" y="1"/>
                    <a:pt x="17" y="1"/>
                    <a:pt x="17" y="1"/>
                  </a:cubicBezTo>
                  <a:cubicBezTo>
                    <a:pt x="17" y="1"/>
                    <a:pt x="20" y="0"/>
                    <a:pt x="25" y="0"/>
                  </a:cubicBezTo>
                  <a:cubicBezTo>
                    <a:pt x="30" y="0"/>
                    <a:pt x="33" y="1"/>
                    <a:pt x="33" y="1"/>
                  </a:cubicBezTo>
                  <a:lnTo>
                    <a:pt x="33" y="15"/>
                  </a:lnTo>
                  <a:close/>
                  <a:moveTo>
                    <a:pt x="18" y="32"/>
                  </a:moveTo>
                  <a:cubicBezTo>
                    <a:pt x="18" y="32"/>
                    <a:pt x="20" y="31"/>
                    <a:pt x="25" y="31"/>
                  </a:cubicBezTo>
                  <a:cubicBezTo>
                    <a:pt x="30" y="31"/>
                    <a:pt x="33" y="32"/>
                    <a:pt x="33" y="32"/>
                  </a:cubicBezTo>
                  <a:cubicBezTo>
                    <a:pt x="33" y="123"/>
                    <a:pt x="33" y="123"/>
                    <a:pt x="33" y="123"/>
                  </a:cubicBezTo>
                  <a:cubicBezTo>
                    <a:pt x="33" y="139"/>
                    <a:pt x="25" y="148"/>
                    <a:pt x="11" y="148"/>
                  </a:cubicBezTo>
                  <a:cubicBezTo>
                    <a:pt x="5" y="148"/>
                    <a:pt x="1" y="147"/>
                    <a:pt x="1" y="147"/>
                  </a:cubicBezTo>
                  <a:cubicBezTo>
                    <a:pt x="1" y="147"/>
                    <a:pt x="0" y="145"/>
                    <a:pt x="0" y="143"/>
                  </a:cubicBezTo>
                  <a:cubicBezTo>
                    <a:pt x="0" y="138"/>
                    <a:pt x="2" y="135"/>
                    <a:pt x="2" y="135"/>
                  </a:cubicBezTo>
                  <a:cubicBezTo>
                    <a:pt x="2" y="135"/>
                    <a:pt x="4" y="136"/>
                    <a:pt x="7" y="136"/>
                  </a:cubicBezTo>
                  <a:cubicBezTo>
                    <a:pt x="14" y="136"/>
                    <a:pt x="18" y="132"/>
                    <a:pt x="18" y="124"/>
                  </a:cubicBezTo>
                  <a:lnTo>
                    <a:pt x="18" y="3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8" name="Freeform 46"/>
            <p:cNvSpPr>
              <a:spLocks noEditPoints="1"/>
            </p:cNvSpPr>
            <p:nvPr/>
          </p:nvSpPr>
          <p:spPr bwMode="auto">
            <a:xfrm>
              <a:off x="4440" y="2169"/>
              <a:ext cx="31" cy="213"/>
            </a:xfrm>
            <a:custGeom>
              <a:avLst/>
              <a:gdLst>
                <a:gd name="T0" fmla="*/ 15 w 16"/>
                <a:gd name="T1" fmla="*/ 109 h 110"/>
                <a:gd name="T2" fmla="*/ 8 w 16"/>
                <a:gd name="T3" fmla="*/ 110 h 110"/>
                <a:gd name="T4" fmla="*/ 0 w 16"/>
                <a:gd name="T5" fmla="*/ 109 h 110"/>
                <a:gd name="T6" fmla="*/ 0 w 16"/>
                <a:gd name="T7" fmla="*/ 32 h 110"/>
                <a:gd name="T8" fmla="*/ 8 w 16"/>
                <a:gd name="T9" fmla="*/ 31 h 110"/>
                <a:gd name="T10" fmla="*/ 15 w 16"/>
                <a:gd name="T11" fmla="*/ 32 h 110"/>
                <a:gd name="T12" fmla="*/ 15 w 16"/>
                <a:gd name="T13" fmla="*/ 109 h 110"/>
                <a:gd name="T14" fmla="*/ 16 w 16"/>
                <a:gd name="T15" fmla="*/ 16 h 110"/>
                <a:gd name="T16" fmla="*/ 8 w 16"/>
                <a:gd name="T17" fmla="*/ 17 h 110"/>
                <a:gd name="T18" fmla="*/ 0 w 16"/>
                <a:gd name="T19" fmla="*/ 16 h 110"/>
                <a:gd name="T20" fmla="*/ 0 w 16"/>
                <a:gd name="T21" fmla="*/ 1 h 110"/>
                <a:gd name="T22" fmla="*/ 8 w 16"/>
                <a:gd name="T23" fmla="*/ 0 h 110"/>
                <a:gd name="T24" fmla="*/ 16 w 16"/>
                <a:gd name="T25" fmla="*/ 1 h 110"/>
                <a:gd name="T26" fmla="*/ 16 w 16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110">
                  <a:moveTo>
                    <a:pt x="15" y="109"/>
                  </a:moveTo>
                  <a:cubicBezTo>
                    <a:pt x="15" y="109"/>
                    <a:pt x="13" y="110"/>
                    <a:pt x="8" y="110"/>
                  </a:cubicBezTo>
                  <a:cubicBezTo>
                    <a:pt x="3" y="110"/>
                    <a:pt x="0" y="109"/>
                    <a:pt x="0" y="109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3" y="31"/>
                    <a:pt x="8" y="31"/>
                  </a:cubicBezTo>
                  <a:cubicBezTo>
                    <a:pt x="13" y="31"/>
                    <a:pt x="15" y="32"/>
                    <a:pt x="15" y="32"/>
                  </a:cubicBezTo>
                  <a:lnTo>
                    <a:pt x="15" y="109"/>
                  </a:lnTo>
                  <a:close/>
                  <a:moveTo>
                    <a:pt x="16" y="16"/>
                  </a:moveTo>
                  <a:cubicBezTo>
                    <a:pt x="16" y="16"/>
                    <a:pt x="13" y="17"/>
                    <a:pt x="8" y="17"/>
                  </a:cubicBezTo>
                  <a:cubicBezTo>
                    <a:pt x="2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9" name="Freeform 47"/>
            <p:cNvSpPr>
              <a:spLocks noEditPoints="1"/>
            </p:cNvSpPr>
            <p:nvPr/>
          </p:nvSpPr>
          <p:spPr bwMode="auto">
            <a:xfrm>
              <a:off x="4576" y="2169"/>
              <a:ext cx="164" cy="217"/>
            </a:xfrm>
            <a:custGeom>
              <a:avLst/>
              <a:gdLst>
                <a:gd name="T0" fmla="*/ 42 w 85"/>
                <a:gd name="T1" fmla="*/ 13 h 112"/>
                <a:gd name="T2" fmla="*/ 16 w 85"/>
                <a:gd name="T3" fmla="*/ 56 h 112"/>
                <a:gd name="T4" fmla="*/ 42 w 85"/>
                <a:gd name="T5" fmla="*/ 99 h 112"/>
                <a:gd name="T6" fmla="*/ 68 w 85"/>
                <a:gd name="T7" fmla="*/ 56 h 112"/>
                <a:gd name="T8" fmla="*/ 42 w 85"/>
                <a:gd name="T9" fmla="*/ 13 h 112"/>
                <a:gd name="T10" fmla="*/ 42 w 85"/>
                <a:gd name="T11" fmla="*/ 0 h 112"/>
                <a:gd name="T12" fmla="*/ 85 w 85"/>
                <a:gd name="T13" fmla="*/ 56 h 112"/>
                <a:gd name="T14" fmla="*/ 42 w 85"/>
                <a:gd name="T15" fmla="*/ 112 h 112"/>
                <a:gd name="T16" fmla="*/ 0 w 85"/>
                <a:gd name="T17" fmla="*/ 56 h 112"/>
                <a:gd name="T18" fmla="*/ 42 w 85"/>
                <a:gd name="T19" fmla="*/ 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5" h="112">
                  <a:moveTo>
                    <a:pt x="42" y="13"/>
                  </a:moveTo>
                  <a:cubicBezTo>
                    <a:pt x="26" y="13"/>
                    <a:pt x="16" y="22"/>
                    <a:pt x="16" y="56"/>
                  </a:cubicBezTo>
                  <a:cubicBezTo>
                    <a:pt x="16" y="89"/>
                    <a:pt x="26" y="99"/>
                    <a:pt x="42" y="99"/>
                  </a:cubicBezTo>
                  <a:cubicBezTo>
                    <a:pt x="58" y="99"/>
                    <a:pt x="68" y="89"/>
                    <a:pt x="68" y="56"/>
                  </a:cubicBezTo>
                  <a:cubicBezTo>
                    <a:pt x="68" y="22"/>
                    <a:pt x="58" y="13"/>
                    <a:pt x="42" y="13"/>
                  </a:cubicBezTo>
                  <a:moveTo>
                    <a:pt x="42" y="0"/>
                  </a:moveTo>
                  <a:cubicBezTo>
                    <a:pt x="68" y="0"/>
                    <a:pt x="85" y="17"/>
                    <a:pt x="85" y="56"/>
                  </a:cubicBezTo>
                  <a:cubicBezTo>
                    <a:pt x="85" y="95"/>
                    <a:pt x="68" y="112"/>
                    <a:pt x="42" y="112"/>
                  </a:cubicBezTo>
                  <a:cubicBezTo>
                    <a:pt x="16" y="112"/>
                    <a:pt x="0" y="95"/>
                    <a:pt x="0" y="56"/>
                  </a:cubicBezTo>
                  <a:cubicBezTo>
                    <a:pt x="0" y="17"/>
                    <a:pt x="16" y="0"/>
                    <a:pt x="4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0" name="Freeform 48"/>
            <p:cNvSpPr>
              <a:spLocks/>
            </p:cNvSpPr>
            <p:nvPr/>
          </p:nvSpPr>
          <p:spPr bwMode="auto">
            <a:xfrm>
              <a:off x="4771" y="2225"/>
              <a:ext cx="102" cy="161"/>
            </a:xfrm>
            <a:custGeom>
              <a:avLst/>
              <a:gdLst>
                <a:gd name="T0" fmla="*/ 28 w 53"/>
                <a:gd name="T1" fmla="*/ 0 h 83"/>
                <a:gd name="T2" fmla="*/ 50 w 53"/>
                <a:gd name="T3" fmla="*/ 4 h 83"/>
                <a:gd name="T4" fmla="*/ 46 w 53"/>
                <a:gd name="T5" fmla="*/ 15 h 83"/>
                <a:gd name="T6" fmla="*/ 30 w 53"/>
                <a:gd name="T7" fmla="*/ 13 h 83"/>
                <a:gd name="T8" fmla="*/ 14 w 53"/>
                <a:gd name="T9" fmla="*/ 24 h 83"/>
                <a:gd name="T10" fmla="*/ 33 w 53"/>
                <a:gd name="T11" fmla="*/ 36 h 83"/>
                <a:gd name="T12" fmla="*/ 53 w 53"/>
                <a:gd name="T13" fmla="*/ 59 h 83"/>
                <a:gd name="T14" fmla="*/ 25 w 53"/>
                <a:gd name="T15" fmla="*/ 83 h 83"/>
                <a:gd name="T16" fmla="*/ 0 w 53"/>
                <a:gd name="T17" fmla="*/ 77 h 83"/>
                <a:gd name="T18" fmla="*/ 4 w 53"/>
                <a:gd name="T19" fmla="*/ 66 h 83"/>
                <a:gd name="T20" fmla="*/ 24 w 53"/>
                <a:gd name="T21" fmla="*/ 70 h 83"/>
                <a:gd name="T22" fmla="*/ 39 w 53"/>
                <a:gd name="T23" fmla="*/ 59 h 83"/>
                <a:gd name="T24" fmla="*/ 21 w 53"/>
                <a:gd name="T25" fmla="*/ 46 h 83"/>
                <a:gd name="T26" fmla="*/ 0 w 53"/>
                <a:gd name="T27" fmla="*/ 24 h 83"/>
                <a:gd name="T28" fmla="*/ 28 w 53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3" h="83">
                  <a:moveTo>
                    <a:pt x="28" y="0"/>
                  </a:moveTo>
                  <a:cubicBezTo>
                    <a:pt x="43" y="0"/>
                    <a:pt x="50" y="4"/>
                    <a:pt x="50" y="4"/>
                  </a:cubicBezTo>
                  <a:cubicBezTo>
                    <a:pt x="50" y="8"/>
                    <a:pt x="48" y="13"/>
                    <a:pt x="46" y="15"/>
                  </a:cubicBezTo>
                  <a:cubicBezTo>
                    <a:pt x="46" y="15"/>
                    <a:pt x="38" y="13"/>
                    <a:pt x="30" y="13"/>
                  </a:cubicBezTo>
                  <a:cubicBezTo>
                    <a:pt x="20" y="13"/>
                    <a:pt x="14" y="16"/>
                    <a:pt x="14" y="24"/>
                  </a:cubicBezTo>
                  <a:cubicBezTo>
                    <a:pt x="14" y="31"/>
                    <a:pt x="24" y="33"/>
                    <a:pt x="33" y="36"/>
                  </a:cubicBezTo>
                  <a:cubicBezTo>
                    <a:pt x="43" y="39"/>
                    <a:pt x="53" y="44"/>
                    <a:pt x="53" y="59"/>
                  </a:cubicBezTo>
                  <a:cubicBezTo>
                    <a:pt x="53" y="74"/>
                    <a:pt x="44" y="83"/>
                    <a:pt x="25" y="83"/>
                  </a:cubicBezTo>
                  <a:cubicBezTo>
                    <a:pt x="9" y="83"/>
                    <a:pt x="0" y="77"/>
                    <a:pt x="0" y="77"/>
                  </a:cubicBezTo>
                  <a:cubicBezTo>
                    <a:pt x="0" y="73"/>
                    <a:pt x="1" y="69"/>
                    <a:pt x="4" y="66"/>
                  </a:cubicBezTo>
                  <a:cubicBezTo>
                    <a:pt x="4" y="66"/>
                    <a:pt x="14" y="70"/>
                    <a:pt x="24" y="70"/>
                  </a:cubicBezTo>
                  <a:cubicBezTo>
                    <a:pt x="33" y="70"/>
                    <a:pt x="39" y="66"/>
                    <a:pt x="39" y="59"/>
                  </a:cubicBezTo>
                  <a:cubicBezTo>
                    <a:pt x="39" y="51"/>
                    <a:pt x="30" y="49"/>
                    <a:pt x="21" y="46"/>
                  </a:cubicBezTo>
                  <a:cubicBezTo>
                    <a:pt x="11" y="43"/>
                    <a:pt x="0" y="39"/>
                    <a:pt x="0" y="24"/>
                  </a:cubicBezTo>
                  <a:cubicBezTo>
                    <a:pt x="0" y="10"/>
                    <a:pt x="9" y="0"/>
                    <a:pt x="28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1" name="Freeform 49"/>
            <p:cNvSpPr>
              <a:spLocks noEditPoints="1"/>
            </p:cNvSpPr>
            <p:nvPr/>
          </p:nvSpPr>
          <p:spPr bwMode="auto">
            <a:xfrm>
              <a:off x="4900" y="2153"/>
              <a:ext cx="129" cy="233"/>
            </a:xfrm>
            <a:custGeom>
              <a:avLst/>
              <a:gdLst>
                <a:gd name="T0" fmla="*/ 35 w 67"/>
                <a:gd name="T1" fmla="*/ 1 h 120"/>
                <a:gd name="T2" fmla="*/ 48 w 67"/>
                <a:gd name="T3" fmla="*/ 7 h 120"/>
                <a:gd name="T4" fmla="*/ 29 w 67"/>
                <a:gd name="T5" fmla="*/ 27 h 120"/>
                <a:gd name="T6" fmla="*/ 20 w 67"/>
                <a:gd name="T7" fmla="*/ 22 h 120"/>
                <a:gd name="T8" fmla="*/ 35 w 67"/>
                <a:gd name="T9" fmla="*/ 1 h 120"/>
                <a:gd name="T10" fmla="*/ 34 w 67"/>
                <a:gd name="T11" fmla="*/ 49 h 120"/>
                <a:gd name="T12" fmla="*/ 16 w 67"/>
                <a:gd name="T13" fmla="*/ 78 h 120"/>
                <a:gd name="T14" fmla="*/ 34 w 67"/>
                <a:gd name="T15" fmla="*/ 108 h 120"/>
                <a:gd name="T16" fmla="*/ 52 w 67"/>
                <a:gd name="T17" fmla="*/ 78 h 120"/>
                <a:gd name="T18" fmla="*/ 34 w 67"/>
                <a:gd name="T19" fmla="*/ 49 h 120"/>
                <a:gd name="T20" fmla="*/ 34 w 67"/>
                <a:gd name="T21" fmla="*/ 37 h 120"/>
                <a:gd name="T22" fmla="*/ 67 w 67"/>
                <a:gd name="T23" fmla="*/ 78 h 120"/>
                <a:gd name="T24" fmla="*/ 34 w 67"/>
                <a:gd name="T25" fmla="*/ 120 h 120"/>
                <a:gd name="T26" fmla="*/ 0 w 67"/>
                <a:gd name="T27" fmla="*/ 78 h 120"/>
                <a:gd name="T28" fmla="*/ 34 w 67"/>
                <a:gd name="T29" fmla="*/ 37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7" h="120">
                  <a:moveTo>
                    <a:pt x="35" y="1"/>
                  </a:moveTo>
                  <a:cubicBezTo>
                    <a:pt x="39" y="0"/>
                    <a:pt x="46" y="3"/>
                    <a:pt x="48" y="7"/>
                  </a:cubicBezTo>
                  <a:cubicBezTo>
                    <a:pt x="29" y="27"/>
                    <a:pt x="29" y="27"/>
                    <a:pt x="29" y="27"/>
                  </a:cubicBezTo>
                  <a:cubicBezTo>
                    <a:pt x="25" y="26"/>
                    <a:pt x="22" y="25"/>
                    <a:pt x="20" y="22"/>
                  </a:cubicBezTo>
                  <a:lnTo>
                    <a:pt x="35" y="1"/>
                  </a:lnTo>
                  <a:close/>
                  <a:moveTo>
                    <a:pt x="34" y="49"/>
                  </a:moveTo>
                  <a:cubicBezTo>
                    <a:pt x="23" y="49"/>
                    <a:pt x="16" y="55"/>
                    <a:pt x="16" y="78"/>
                  </a:cubicBezTo>
                  <a:cubicBezTo>
                    <a:pt x="16" y="102"/>
                    <a:pt x="23" y="108"/>
                    <a:pt x="34" y="108"/>
                  </a:cubicBezTo>
                  <a:cubicBezTo>
                    <a:pt x="45" y="108"/>
                    <a:pt x="52" y="102"/>
                    <a:pt x="52" y="78"/>
                  </a:cubicBezTo>
                  <a:cubicBezTo>
                    <a:pt x="52" y="55"/>
                    <a:pt x="45" y="49"/>
                    <a:pt x="34" y="49"/>
                  </a:cubicBezTo>
                  <a:moveTo>
                    <a:pt x="34" y="37"/>
                  </a:moveTo>
                  <a:cubicBezTo>
                    <a:pt x="55" y="37"/>
                    <a:pt x="67" y="49"/>
                    <a:pt x="67" y="78"/>
                  </a:cubicBezTo>
                  <a:cubicBezTo>
                    <a:pt x="67" y="108"/>
                    <a:pt x="54" y="120"/>
                    <a:pt x="34" y="120"/>
                  </a:cubicBezTo>
                  <a:cubicBezTo>
                    <a:pt x="13" y="120"/>
                    <a:pt x="0" y="108"/>
                    <a:pt x="0" y="78"/>
                  </a:cubicBezTo>
                  <a:cubicBezTo>
                    <a:pt x="0" y="49"/>
                    <a:pt x="13" y="37"/>
                    <a:pt x="34" y="37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2" name="Freeform 50"/>
            <p:cNvSpPr>
              <a:spLocks noEditPoints="1"/>
            </p:cNvSpPr>
            <p:nvPr/>
          </p:nvSpPr>
          <p:spPr bwMode="auto">
            <a:xfrm>
              <a:off x="5066" y="2163"/>
              <a:ext cx="125" cy="223"/>
            </a:xfrm>
            <a:custGeom>
              <a:avLst/>
              <a:gdLst>
                <a:gd name="T0" fmla="*/ 31 w 65"/>
                <a:gd name="T1" fmla="*/ 45 h 115"/>
                <a:gd name="T2" fmla="*/ 15 w 65"/>
                <a:gd name="T3" fmla="*/ 64 h 115"/>
                <a:gd name="T4" fmla="*/ 15 w 65"/>
                <a:gd name="T5" fmla="*/ 83 h 115"/>
                <a:gd name="T6" fmla="*/ 31 w 65"/>
                <a:gd name="T7" fmla="*/ 102 h 115"/>
                <a:gd name="T8" fmla="*/ 49 w 65"/>
                <a:gd name="T9" fmla="*/ 73 h 115"/>
                <a:gd name="T10" fmla="*/ 31 w 65"/>
                <a:gd name="T11" fmla="*/ 45 h 115"/>
                <a:gd name="T12" fmla="*/ 15 w 65"/>
                <a:gd name="T13" fmla="*/ 42 h 115"/>
                <a:gd name="T14" fmla="*/ 37 w 65"/>
                <a:gd name="T15" fmla="*/ 32 h 115"/>
                <a:gd name="T16" fmla="*/ 65 w 65"/>
                <a:gd name="T17" fmla="*/ 73 h 115"/>
                <a:gd name="T18" fmla="*/ 37 w 65"/>
                <a:gd name="T19" fmla="*/ 115 h 115"/>
                <a:gd name="T20" fmla="*/ 15 w 65"/>
                <a:gd name="T21" fmla="*/ 105 h 115"/>
                <a:gd name="T22" fmla="*/ 15 w 65"/>
                <a:gd name="T23" fmla="*/ 112 h 115"/>
                <a:gd name="T24" fmla="*/ 7 w 65"/>
                <a:gd name="T25" fmla="*/ 113 h 115"/>
                <a:gd name="T26" fmla="*/ 0 w 65"/>
                <a:gd name="T27" fmla="*/ 112 h 115"/>
                <a:gd name="T28" fmla="*/ 0 w 65"/>
                <a:gd name="T29" fmla="*/ 1 h 115"/>
                <a:gd name="T30" fmla="*/ 7 w 65"/>
                <a:gd name="T31" fmla="*/ 0 h 115"/>
                <a:gd name="T32" fmla="*/ 15 w 65"/>
                <a:gd name="T33" fmla="*/ 1 h 115"/>
                <a:gd name="T34" fmla="*/ 15 w 65"/>
                <a:gd name="T35" fmla="*/ 42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5">
                  <a:moveTo>
                    <a:pt x="31" y="45"/>
                  </a:moveTo>
                  <a:cubicBezTo>
                    <a:pt x="21" y="45"/>
                    <a:pt x="15" y="53"/>
                    <a:pt x="15" y="64"/>
                  </a:cubicBezTo>
                  <a:cubicBezTo>
                    <a:pt x="15" y="83"/>
                    <a:pt x="15" y="83"/>
                    <a:pt x="15" y="83"/>
                  </a:cubicBezTo>
                  <a:cubicBezTo>
                    <a:pt x="15" y="93"/>
                    <a:pt x="21" y="102"/>
                    <a:pt x="31" y="102"/>
                  </a:cubicBezTo>
                  <a:cubicBezTo>
                    <a:pt x="43" y="102"/>
                    <a:pt x="49" y="96"/>
                    <a:pt x="49" y="73"/>
                  </a:cubicBezTo>
                  <a:cubicBezTo>
                    <a:pt x="49" y="51"/>
                    <a:pt x="43" y="45"/>
                    <a:pt x="31" y="45"/>
                  </a:cubicBezTo>
                  <a:moveTo>
                    <a:pt x="15" y="42"/>
                  </a:moveTo>
                  <a:cubicBezTo>
                    <a:pt x="19" y="36"/>
                    <a:pt x="26" y="32"/>
                    <a:pt x="37" y="32"/>
                  </a:cubicBezTo>
                  <a:cubicBezTo>
                    <a:pt x="54" y="32"/>
                    <a:pt x="65" y="43"/>
                    <a:pt x="65" y="73"/>
                  </a:cubicBezTo>
                  <a:cubicBezTo>
                    <a:pt x="65" y="104"/>
                    <a:pt x="54" y="115"/>
                    <a:pt x="37" y="115"/>
                  </a:cubicBezTo>
                  <a:cubicBezTo>
                    <a:pt x="26" y="115"/>
                    <a:pt x="19" y="111"/>
                    <a:pt x="15" y="105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lnTo>
                    <a:pt x="15" y="4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3" name="Freeform 51"/>
            <p:cNvSpPr>
              <a:spLocks/>
            </p:cNvSpPr>
            <p:nvPr/>
          </p:nvSpPr>
          <p:spPr bwMode="auto">
            <a:xfrm>
              <a:off x="2958" y="2523"/>
              <a:ext cx="152" cy="209"/>
            </a:xfrm>
            <a:custGeom>
              <a:avLst/>
              <a:gdLst>
                <a:gd name="T0" fmla="*/ 23 w 79"/>
                <a:gd name="T1" fmla="*/ 39 h 108"/>
                <a:gd name="T2" fmla="*/ 14 w 79"/>
                <a:gd name="T3" fmla="*/ 19 h 108"/>
                <a:gd name="T4" fmla="*/ 13 w 79"/>
                <a:gd name="T5" fmla="*/ 19 h 108"/>
                <a:gd name="T6" fmla="*/ 15 w 79"/>
                <a:gd name="T7" fmla="*/ 44 h 108"/>
                <a:gd name="T8" fmla="*/ 15 w 79"/>
                <a:gd name="T9" fmla="*/ 107 h 108"/>
                <a:gd name="T10" fmla="*/ 7 w 79"/>
                <a:gd name="T11" fmla="*/ 108 h 108"/>
                <a:gd name="T12" fmla="*/ 0 w 79"/>
                <a:gd name="T13" fmla="*/ 107 h 108"/>
                <a:gd name="T14" fmla="*/ 0 w 79"/>
                <a:gd name="T15" fmla="*/ 1 h 108"/>
                <a:gd name="T16" fmla="*/ 10 w 79"/>
                <a:gd name="T17" fmla="*/ 0 h 108"/>
                <a:gd name="T18" fmla="*/ 19 w 79"/>
                <a:gd name="T19" fmla="*/ 1 h 108"/>
                <a:gd name="T20" fmla="*/ 56 w 79"/>
                <a:gd name="T21" fmla="*/ 69 h 108"/>
                <a:gd name="T22" fmla="*/ 66 w 79"/>
                <a:gd name="T23" fmla="*/ 89 h 108"/>
                <a:gd name="T24" fmla="*/ 66 w 79"/>
                <a:gd name="T25" fmla="*/ 89 h 108"/>
                <a:gd name="T26" fmla="*/ 65 w 79"/>
                <a:gd name="T27" fmla="*/ 64 h 108"/>
                <a:gd name="T28" fmla="*/ 65 w 79"/>
                <a:gd name="T29" fmla="*/ 1 h 108"/>
                <a:gd name="T30" fmla="*/ 72 w 79"/>
                <a:gd name="T31" fmla="*/ 0 h 108"/>
                <a:gd name="T32" fmla="*/ 79 w 79"/>
                <a:gd name="T33" fmla="*/ 1 h 108"/>
                <a:gd name="T34" fmla="*/ 79 w 79"/>
                <a:gd name="T35" fmla="*/ 107 h 108"/>
                <a:gd name="T36" fmla="*/ 70 w 79"/>
                <a:gd name="T37" fmla="*/ 108 h 108"/>
                <a:gd name="T38" fmla="*/ 61 w 79"/>
                <a:gd name="T39" fmla="*/ 107 h 108"/>
                <a:gd name="T40" fmla="*/ 23 w 79"/>
                <a:gd name="T41" fmla="*/ 39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79" h="108">
                  <a:moveTo>
                    <a:pt x="23" y="39"/>
                  </a:moveTo>
                  <a:cubicBezTo>
                    <a:pt x="17" y="29"/>
                    <a:pt x="14" y="19"/>
                    <a:pt x="14" y="19"/>
                  </a:cubicBezTo>
                  <a:cubicBezTo>
                    <a:pt x="13" y="19"/>
                    <a:pt x="13" y="19"/>
                    <a:pt x="13" y="19"/>
                  </a:cubicBezTo>
                  <a:cubicBezTo>
                    <a:pt x="13" y="19"/>
                    <a:pt x="15" y="29"/>
                    <a:pt x="15" y="44"/>
                  </a:cubicBezTo>
                  <a:cubicBezTo>
                    <a:pt x="15" y="107"/>
                    <a:pt x="15" y="107"/>
                    <a:pt x="15" y="107"/>
                  </a:cubicBezTo>
                  <a:cubicBezTo>
                    <a:pt x="15" y="107"/>
                    <a:pt x="12" y="108"/>
                    <a:pt x="7" y="108"/>
                  </a:cubicBezTo>
                  <a:cubicBezTo>
                    <a:pt x="2" y="108"/>
                    <a:pt x="0" y="107"/>
                    <a:pt x="0" y="107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10" y="0"/>
                  </a:cubicBezTo>
                  <a:cubicBezTo>
                    <a:pt x="16" y="0"/>
                    <a:pt x="19" y="1"/>
                    <a:pt x="19" y="1"/>
                  </a:cubicBezTo>
                  <a:cubicBezTo>
                    <a:pt x="56" y="69"/>
                    <a:pt x="56" y="69"/>
                    <a:pt x="56" y="69"/>
                  </a:cubicBezTo>
                  <a:cubicBezTo>
                    <a:pt x="62" y="79"/>
                    <a:pt x="66" y="89"/>
                    <a:pt x="66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6" y="89"/>
                    <a:pt x="65" y="78"/>
                    <a:pt x="65" y="64"/>
                  </a:cubicBezTo>
                  <a:cubicBezTo>
                    <a:pt x="65" y="1"/>
                    <a:pt x="65" y="1"/>
                    <a:pt x="65" y="1"/>
                  </a:cubicBezTo>
                  <a:cubicBezTo>
                    <a:pt x="65" y="1"/>
                    <a:pt x="67" y="0"/>
                    <a:pt x="72" y="0"/>
                  </a:cubicBezTo>
                  <a:cubicBezTo>
                    <a:pt x="77" y="0"/>
                    <a:pt x="79" y="1"/>
                    <a:pt x="79" y="1"/>
                  </a:cubicBezTo>
                  <a:cubicBezTo>
                    <a:pt x="79" y="107"/>
                    <a:pt x="79" y="107"/>
                    <a:pt x="79" y="107"/>
                  </a:cubicBezTo>
                  <a:cubicBezTo>
                    <a:pt x="79" y="107"/>
                    <a:pt x="76" y="108"/>
                    <a:pt x="70" y="108"/>
                  </a:cubicBezTo>
                  <a:cubicBezTo>
                    <a:pt x="64" y="108"/>
                    <a:pt x="61" y="107"/>
                    <a:pt x="61" y="107"/>
                  </a:cubicBezTo>
                  <a:lnTo>
                    <a:pt x="23" y="39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4" name="Freeform 52"/>
            <p:cNvSpPr>
              <a:spLocks noEditPoints="1"/>
            </p:cNvSpPr>
            <p:nvPr/>
          </p:nvSpPr>
          <p:spPr bwMode="auto">
            <a:xfrm>
              <a:off x="3159" y="2519"/>
              <a:ext cx="29" cy="213"/>
            </a:xfrm>
            <a:custGeom>
              <a:avLst/>
              <a:gdLst>
                <a:gd name="T0" fmla="*/ 15 w 15"/>
                <a:gd name="T1" fmla="*/ 109 h 110"/>
                <a:gd name="T2" fmla="*/ 7 w 15"/>
                <a:gd name="T3" fmla="*/ 110 h 110"/>
                <a:gd name="T4" fmla="*/ 0 w 15"/>
                <a:gd name="T5" fmla="*/ 109 h 110"/>
                <a:gd name="T6" fmla="*/ 0 w 15"/>
                <a:gd name="T7" fmla="*/ 32 h 110"/>
                <a:gd name="T8" fmla="*/ 7 w 15"/>
                <a:gd name="T9" fmla="*/ 31 h 110"/>
                <a:gd name="T10" fmla="*/ 15 w 15"/>
                <a:gd name="T11" fmla="*/ 32 h 110"/>
                <a:gd name="T12" fmla="*/ 15 w 15"/>
                <a:gd name="T13" fmla="*/ 109 h 110"/>
                <a:gd name="T14" fmla="*/ 15 w 15"/>
                <a:gd name="T15" fmla="*/ 16 h 110"/>
                <a:gd name="T16" fmla="*/ 7 w 15"/>
                <a:gd name="T17" fmla="*/ 17 h 110"/>
                <a:gd name="T18" fmla="*/ 0 w 15"/>
                <a:gd name="T19" fmla="*/ 16 h 110"/>
                <a:gd name="T20" fmla="*/ 0 w 15"/>
                <a:gd name="T21" fmla="*/ 1 h 110"/>
                <a:gd name="T22" fmla="*/ 7 w 15"/>
                <a:gd name="T23" fmla="*/ 0 h 110"/>
                <a:gd name="T24" fmla="*/ 15 w 15"/>
                <a:gd name="T25" fmla="*/ 1 h 110"/>
                <a:gd name="T26" fmla="*/ 15 w 15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" h="110">
                  <a:moveTo>
                    <a:pt x="15" y="109"/>
                  </a:moveTo>
                  <a:cubicBezTo>
                    <a:pt x="15" y="109"/>
                    <a:pt x="12" y="110"/>
                    <a:pt x="7" y="110"/>
                  </a:cubicBezTo>
                  <a:cubicBezTo>
                    <a:pt x="2" y="110"/>
                    <a:pt x="0" y="109"/>
                    <a:pt x="0" y="109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2" y="31"/>
                    <a:pt x="7" y="31"/>
                  </a:cubicBezTo>
                  <a:cubicBezTo>
                    <a:pt x="12" y="31"/>
                    <a:pt x="15" y="32"/>
                    <a:pt x="15" y="32"/>
                  </a:cubicBezTo>
                  <a:lnTo>
                    <a:pt x="15" y="109"/>
                  </a:lnTo>
                  <a:close/>
                  <a:moveTo>
                    <a:pt x="15" y="16"/>
                  </a:moveTo>
                  <a:cubicBezTo>
                    <a:pt x="15" y="16"/>
                    <a:pt x="13" y="17"/>
                    <a:pt x="7" y="17"/>
                  </a:cubicBezTo>
                  <a:cubicBezTo>
                    <a:pt x="2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3" y="0"/>
                    <a:pt x="15" y="1"/>
                    <a:pt x="15" y="1"/>
                  </a:cubicBezTo>
                  <a:lnTo>
                    <a:pt x="15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5" name="Freeform 53"/>
            <p:cNvSpPr>
              <a:spLocks noEditPoints="1"/>
            </p:cNvSpPr>
            <p:nvPr/>
          </p:nvSpPr>
          <p:spPr bwMode="auto">
            <a:xfrm>
              <a:off x="3224" y="2576"/>
              <a:ext cx="122" cy="160"/>
            </a:xfrm>
            <a:custGeom>
              <a:avLst/>
              <a:gdLst>
                <a:gd name="T0" fmla="*/ 33 w 63"/>
                <a:gd name="T1" fmla="*/ 12 h 83"/>
                <a:gd name="T2" fmla="*/ 15 w 63"/>
                <a:gd name="T3" fmla="*/ 36 h 83"/>
                <a:gd name="T4" fmla="*/ 48 w 63"/>
                <a:gd name="T5" fmla="*/ 36 h 83"/>
                <a:gd name="T6" fmla="*/ 48 w 63"/>
                <a:gd name="T7" fmla="*/ 29 h 83"/>
                <a:gd name="T8" fmla="*/ 33 w 63"/>
                <a:gd name="T9" fmla="*/ 12 h 83"/>
                <a:gd name="T10" fmla="*/ 15 w 63"/>
                <a:gd name="T11" fmla="*/ 46 h 83"/>
                <a:gd name="T12" fmla="*/ 36 w 63"/>
                <a:gd name="T13" fmla="*/ 70 h 83"/>
                <a:gd name="T14" fmla="*/ 54 w 63"/>
                <a:gd name="T15" fmla="*/ 66 h 83"/>
                <a:gd name="T16" fmla="*/ 59 w 63"/>
                <a:gd name="T17" fmla="*/ 76 h 83"/>
                <a:gd name="T18" fmla="*/ 34 w 63"/>
                <a:gd name="T19" fmla="*/ 83 h 83"/>
                <a:gd name="T20" fmla="*/ 0 w 63"/>
                <a:gd name="T21" fmla="*/ 41 h 83"/>
                <a:gd name="T22" fmla="*/ 33 w 63"/>
                <a:gd name="T23" fmla="*/ 0 h 83"/>
                <a:gd name="T24" fmla="*/ 63 w 63"/>
                <a:gd name="T25" fmla="*/ 31 h 83"/>
                <a:gd name="T26" fmla="*/ 62 w 63"/>
                <a:gd name="T27" fmla="*/ 46 h 83"/>
                <a:gd name="T28" fmla="*/ 15 w 63"/>
                <a:gd name="T29" fmla="*/ 4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3" h="83">
                  <a:moveTo>
                    <a:pt x="33" y="12"/>
                  </a:moveTo>
                  <a:cubicBezTo>
                    <a:pt x="23" y="12"/>
                    <a:pt x="17" y="19"/>
                    <a:pt x="15" y="36"/>
                  </a:cubicBezTo>
                  <a:cubicBezTo>
                    <a:pt x="48" y="36"/>
                    <a:pt x="48" y="36"/>
                    <a:pt x="48" y="36"/>
                  </a:cubicBezTo>
                  <a:cubicBezTo>
                    <a:pt x="48" y="34"/>
                    <a:pt x="48" y="32"/>
                    <a:pt x="48" y="29"/>
                  </a:cubicBezTo>
                  <a:cubicBezTo>
                    <a:pt x="48" y="20"/>
                    <a:pt x="44" y="12"/>
                    <a:pt x="33" y="12"/>
                  </a:cubicBezTo>
                  <a:moveTo>
                    <a:pt x="15" y="46"/>
                  </a:moveTo>
                  <a:cubicBezTo>
                    <a:pt x="17" y="64"/>
                    <a:pt x="24" y="70"/>
                    <a:pt x="36" y="70"/>
                  </a:cubicBezTo>
                  <a:cubicBezTo>
                    <a:pt x="47" y="70"/>
                    <a:pt x="54" y="66"/>
                    <a:pt x="54" y="66"/>
                  </a:cubicBezTo>
                  <a:cubicBezTo>
                    <a:pt x="57" y="68"/>
                    <a:pt x="59" y="72"/>
                    <a:pt x="59" y="76"/>
                  </a:cubicBezTo>
                  <a:cubicBezTo>
                    <a:pt x="59" y="76"/>
                    <a:pt x="50" y="83"/>
                    <a:pt x="34" y="83"/>
                  </a:cubicBezTo>
                  <a:cubicBezTo>
                    <a:pt x="11" y="83"/>
                    <a:pt x="0" y="68"/>
                    <a:pt x="0" y="41"/>
                  </a:cubicBezTo>
                  <a:cubicBezTo>
                    <a:pt x="0" y="13"/>
                    <a:pt x="13" y="0"/>
                    <a:pt x="33" y="0"/>
                  </a:cubicBezTo>
                  <a:cubicBezTo>
                    <a:pt x="52" y="0"/>
                    <a:pt x="63" y="11"/>
                    <a:pt x="63" y="31"/>
                  </a:cubicBezTo>
                  <a:cubicBezTo>
                    <a:pt x="63" y="40"/>
                    <a:pt x="62" y="46"/>
                    <a:pt x="62" y="46"/>
                  </a:cubicBezTo>
                  <a:lnTo>
                    <a:pt x="15" y="4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6" name="Freeform 54"/>
            <p:cNvSpPr>
              <a:spLocks noEditPoints="1"/>
            </p:cNvSpPr>
            <p:nvPr/>
          </p:nvSpPr>
          <p:spPr bwMode="auto">
            <a:xfrm>
              <a:off x="3381" y="2576"/>
              <a:ext cx="125" cy="224"/>
            </a:xfrm>
            <a:custGeom>
              <a:avLst/>
              <a:gdLst>
                <a:gd name="T0" fmla="*/ 31 w 65"/>
                <a:gd name="T1" fmla="*/ 13 h 116"/>
                <a:gd name="T2" fmla="*/ 15 w 65"/>
                <a:gd name="T3" fmla="*/ 32 h 116"/>
                <a:gd name="T4" fmla="*/ 15 w 65"/>
                <a:gd name="T5" fmla="*/ 51 h 116"/>
                <a:gd name="T6" fmla="*/ 31 w 65"/>
                <a:gd name="T7" fmla="*/ 70 h 116"/>
                <a:gd name="T8" fmla="*/ 50 w 65"/>
                <a:gd name="T9" fmla="*/ 42 h 116"/>
                <a:gd name="T10" fmla="*/ 31 w 65"/>
                <a:gd name="T11" fmla="*/ 13 h 116"/>
                <a:gd name="T12" fmla="*/ 37 w 65"/>
                <a:gd name="T13" fmla="*/ 0 h 116"/>
                <a:gd name="T14" fmla="*/ 65 w 65"/>
                <a:gd name="T15" fmla="*/ 42 h 116"/>
                <a:gd name="T16" fmla="*/ 37 w 65"/>
                <a:gd name="T17" fmla="*/ 83 h 116"/>
                <a:gd name="T18" fmla="*/ 15 w 65"/>
                <a:gd name="T19" fmla="*/ 73 h 116"/>
                <a:gd name="T20" fmla="*/ 15 w 65"/>
                <a:gd name="T21" fmla="*/ 115 h 116"/>
                <a:gd name="T22" fmla="*/ 7 w 65"/>
                <a:gd name="T23" fmla="*/ 116 h 116"/>
                <a:gd name="T24" fmla="*/ 0 w 65"/>
                <a:gd name="T25" fmla="*/ 115 h 116"/>
                <a:gd name="T26" fmla="*/ 0 w 65"/>
                <a:gd name="T27" fmla="*/ 3 h 116"/>
                <a:gd name="T28" fmla="*/ 7 w 65"/>
                <a:gd name="T29" fmla="*/ 2 h 116"/>
                <a:gd name="T30" fmla="*/ 15 w 65"/>
                <a:gd name="T31" fmla="*/ 3 h 116"/>
                <a:gd name="T32" fmla="*/ 15 w 65"/>
                <a:gd name="T33" fmla="*/ 10 h 116"/>
                <a:gd name="T34" fmla="*/ 37 w 65"/>
                <a:gd name="T35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6">
                  <a:moveTo>
                    <a:pt x="31" y="13"/>
                  </a:moveTo>
                  <a:cubicBezTo>
                    <a:pt x="21" y="13"/>
                    <a:pt x="15" y="22"/>
                    <a:pt x="15" y="32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62"/>
                    <a:pt x="21" y="70"/>
                    <a:pt x="31" y="70"/>
                  </a:cubicBezTo>
                  <a:cubicBezTo>
                    <a:pt x="43" y="70"/>
                    <a:pt x="50" y="64"/>
                    <a:pt x="50" y="42"/>
                  </a:cubicBezTo>
                  <a:cubicBezTo>
                    <a:pt x="50" y="19"/>
                    <a:pt x="43" y="13"/>
                    <a:pt x="31" y="13"/>
                  </a:cubicBezTo>
                  <a:moveTo>
                    <a:pt x="37" y="0"/>
                  </a:moveTo>
                  <a:cubicBezTo>
                    <a:pt x="54" y="0"/>
                    <a:pt x="65" y="11"/>
                    <a:pt x="65" y="42"/>
                  </a:cubicBezTo>
                  <a:cubicBezTo>
                    <a:pt x="65" y="72"/>
                    <a:pt x="54" y="83"/>
                    <a:pt x="37" y="83"/>
                  </a:cubicBezTo>
                  <a:cubicBezTo>
                    <a:pt x="26" y="83"/>
                    <a:pt x="19" y="79"/>
                    <a:pt x="15" y="73"/>
                  </a:cubicBezTo>
                  <a:cubicBezTo>
                    <a:pt x="15" y="115"/>
                    <a:pt x="15" y="115"/>
                    <a:pt x="15" y="115"/>
                  </a:cubicBezTo>
                  <a:cubicBezTo>
                    <a:pt x="15" y="115"/>
                    <a:pt x="12" y="116"/>
                    <a:pt x="7" y="116"/>
                  </a:cubicBezTo>
                  <a:cubicBezTo>
                    <a:pt x="2" y="116"/>
                    <a:pt x="0" y="115"/>
                    <a:pt x="0" y="115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" y="2"/>
                    <a:pt x="7" y="2"/>
                  </a:cubicBezTo>
                  <a:cubicBezTo>
                    <a:pt x="12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9" y="4"/>
                    <a:pt x="26" y="0"/>
                    <a:pt x="37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7" name="Freeform 55"/>
            <p:cNvSpPr>
              <a:spLocks noEditPoints="1"/>
            </p:cNvSpPr>
            <p:nvPr/>
          </p:nvSpPr>
          <p:spPr bwMode="auto">
            <a:xfrm>
              <a:off x="3535" y="2576"/>
              <a:ext cx="124" cy="160"/>
            </a:xfrm>
            <a:custGeom>
              <a:avLst/>
              <a:gdLst>
                <a:gd name="T0" fmla="*/ 34 w 64"/>
                <a:gd name="T1" fmla="*/ 12 h 83"/>
                <a:gd name="T2" fmla="*/ 16 w 64"/>
                <a:gd name="T3" fmla="*/ 36 h 83"/>
                <a:gd name="T4" fmla="*/ 48 w 64"/>
                <a:gd name="T5" fmla="*/ 36 h 83"/>
                <a:gd name="T6" fmla="*/ 49 w 64"/>
                <a:gd name="T7" fmla="*/ 29 h 83"/>
                <a:gd name="T8" fmla="*/ 34 w 64"/>
                <a:gd name="T9" fmla="*/ 12 h 83"/>
                <a:gd name="T10" fmla="*/ 16 w 64"/>
                <a:gd name="T11" fmla="*/ 46 h 83"/>
                <a:gd name="T12" fmla="*/ 37 w 64"/>
                <a:gd name="T13" fmla="*/ 70 h 83"/>
                <a:gd name="T14" fmla="*/ 55 w 64"/>
                <a:gd name="T15" fmla="*/ 66 h 83"/>
                <a:gd name="T16" fmla="*/ 60 w 64"/>
                <a:gd name="T17" fmla="*/ 76 h 83"/>
                <a:gd name="T18" fmla="*/ 35 w 64"/>
                <a:gd name="T19" fmla="*/ 83 h 83"/>
                <a:gd name="T20" fmla="*/ 0 w 64"/>
                <a:gd name="T21" fmla="*/ 41 h 83"/>
                <a:gd name="T22" fmla="*/ 34 w 64"/>
                <a:gd name="T23" fmla="*/ 0 h 83"/>
                <a:gd name="T24" fmla="*/ 64 w 64"/>
                <a:gd name="T25" fmla="*/ 31 h 83"/>
                <a:gd name="T26" fmla="*/ 62 w 64"/>
                <a:gd name="T27" fmla="*/ 46 h 83"/>
                <a:gd name="T28" fmla="*/ 16 w 64"/>
                <a:gd name="T29" fmla="*/ 4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4" h="83">
                  <a:moveTo>
                    <a:pt x="34" y="12"/>
                  </a:moveTo>
                  <a:cubicBezTo>
                    <a:pt x="24" y="12"/>
                    <a:pt x="17" y="19"/>
                    <a:pt x="16" y="36"/>
                  </a:cubicBezTo>
                  <a:cubicBezTo>
                    <a:pt x="48" y="36"/>
                    <a:pt x="48" y="36"/>
                    <a:pt x="48" y="36"/>
                  </a:cubicBezTo>
                  <a:cubicBezTo>
                    <a:pt x="48" y="34"/>
                    <a:pt x="49" y="32"/>
                    <a:pt x="49" y="29"/>
                  </a:cubicBezTo>
                  <a:cubicBezTo>
                    <a:pt x="49" y="20"/>
                    <a:pt x="45" y="12"/>
                    <a:pt x="34" y="12"/>
                  </a:cubicBezTo>
                  <a:moveTo>
                    <a:pt x="16" y="46"/>
                  </a:moveTo>
                  <a:cubicBezTo>
                    <a:pt x="17" y="64"/>
                    <a:pt x="24" y="70"/>
                    <a:pt x="37" y="70"/>
                  </a:cubicBezTo>
                  <a:cubicBezTo>
                    <a:pt x="48" y="70"/>
                    <a:pt x="55" y="66"/>
                    <a:pt x="55" y="66"/>
                  </a:cubicBezTo>
                  <a:cubicBezTo>
                    <a:pt x="57" y="68"/>
                    <a:pt x="59" y="72"/>
                    <a:pt x="60" y="76"/>
                  </a:cubicBezTo>
                  <a:cubicBezTo>
                    <a:pt x="60" y="76"/>
                    <a:pt x="51" y="83"/>
                    <a:pt x="35" y="83"/>
                  </a:cubicBezTo>
                  <a:cubicBezTo>
                    <a:pt x="11" y="83"/>
                    <a:pt x="0" y="68"/>
                    <a:pt x="0" y="41"/>
                  </a:cubicBezTo>
                  <a:cubicBezTo>
                    <a:pt x="0" y="13"/>
                    <a:pt x="14" y="0"/>
                    <a:pt x="34" y="0"/>
                  </a:cubicBezTo>
                  <a:cubicBezTo>
                    <a:pt x="53" y="0"/>
                    <a:pt x="64" y="11"/>
                    <a:pt x="64" y="31"/>
                  </a:cubicBezTo>
                  <a:cubicBezTo>
                    <a:pt x="64" y="40"/>
                    <a:pt x="62" y="46"/>
                    <a:pt x="62" y="46"/>
                  </a:cubicBezTo>
                  <a:lnTo>
                    <a:pt x="16" y="4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8" name="Freeform 56"/>
            <p:cNvSpPr>
              <a:spLocks/>
            </p:cNvSpPr>
            <p:nvPr/>
          </p:nvSpPr>
          <p:spPr bwMode="auto">
            <a:xfrm>
              <a:off x="3678" y="2514"/>
              <a:ext cx="87" cy="218"/>
            </a:xfrm>
            <a:custGeom>
              <a:avLst/>
              <a:gdLst>
                <a:gd name="T0" fmla="*/ 22 w 45"/>
                <a:gd name="T1" fmla="*/ 0 h 113"/>
                <a:gd name="T2" fmla="*/ 30 w 45"/>
                <a:gd name="T3" fmla="*/ 1 h 113"/>
                <a:gd name="T4" fmla="*/ 30 w 45"/>
                <a:gd name="T5" fmla="*/ 43 h 113"/>
                <a:gd name="T6" fmla="*/ 40 w 45"/>
                <a:gd name="T7" fmla="*/ 37 h 113"/>
                <a:gd name="T8" fmla="*/ 43 w 45"/>
                <a:gd name="T9" fmla="*/ 40 h 113"/>
                <a:gd name="T10" fmla="*/ 45 w 45"/>
                <a:gd name="T11" fmla="*/ 45 h 113"/>
                <a:gd name="T12" fmla="*/ 30 w 45"/>
                <a:gd name="T13" fmla="*/ 54 h 113"/>
                <a:gd name="T14" fmla="*/ 30 w 45"/>
                <a:gd name="T15" fmla="*/ 112 h 113"/>
                <a:gd name="T16" fmla="*/ 22 w 45"/>
                <a:gd name="T17" fmla="*/ 113 h 113"/>
                <a:gd name="T18" fmla="*/ 15 w 45"/>
                <a:gd name="T19" fmla="*/ 112 h 113"/>
                <a:gd name="T20" fmla="*/ 15 w 45"/>
                <a:gd name="T21" fmla="*/ 62 h 113"/>
                <a:gd name="T22" fmla="*/ 5 w 45"/>
                <a:gd name="T23" fmla="*/ 68 h 113"/>
                <a:gd name="T24" fmla="*/ 2 w 45"/>
                <a:gd name="T25" fmla="*/ 65 h 113"/>
                <a:gd name="T26" fmla="*/ 0 w 45"/>
                <a:gd name="T27" fmla="*/ 60 h 113"/>
                <a:gd name="T28" fmla="*/ 15 w 45"/>
                <a:gd name="T29" fmla="*/ 52 h 113"/>
                <a:gd name="T30" fmla="*/ 15 w 45"/>
                <a:gd name="T31" fmla="*/ 1 h 113"/>
                <a:gd name="T32" fmla="*/ 22 w 45"/>
                <a:gd name="T33" fmla="*/ 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5" h="113">
                  <a:moveTo>
                    <a:pt x="22" y="0"/>
                  </a:moveTo>
                  <a:cubicBezTo>
                    <a:pt x="27" y="0"/>
                    <a:pt x="30" y="1"/>
                    <a:pt x="30" y="1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40" y="37"/>
                    <a:pt x="40" y="37"/>
                    <a:pt x="40" y="37"/>
                  </a:cubicBezTo>
                  <a:cubicBezTo>
                    <a:pt x="41" y="37"/>
                    <a:pt x="42" y="38"/>
                    <a:pt x="43" y="40"/>
                  </a:cubicBezTo>
                  <a:cubicBezTo>
                    <a:pt x="45" y="43"/>
                    <a:pt x="45" y="45"/>
                    <a:pt x="45" y="45"/>
                  </a:cubicBezTo>
                  <a:cubicBezTo>
                    <a:pt x="30" y="54"/>
                    <a:pt x="30" y="54"/>
                    <a:pt x="30" y="54"/>
                  </a:cubicBezTo>
                  <a:cubicBezTo>
                    <a:pt x="30" y="112"/>
                    <a:pt x="30" y="112"/>
                    <a:pt x="30" y="112"/>
                  </a:cubicBezTo>
                  <a:cubicBezTo>
                    <a:pt x="30" y="112"/>
                    <a:pt x="27" y="113"/>
                    <a:pt x="22" y="113"/>
                  </a:cubicBezTo>
                  <a:cubicBezTo>
                    <a:pt x="17" y="113"/>
                    <a:pt x="15" y="112"/>
                    <a:pt x="15" y="112"/>
                  </a:cubicBezTo>
                  <a:cubicBezTo>
                    <a:pt x="15" y="62"/>
                    <a:pt x="15" y="62"/>
                    <a:pt x="15" y="62"/>
                  </a:cubicBezTo>
                  <a:cubicBezTo>
                    <a:pt x="5" y="68"/>
                    <a:pt x="5" y="68"/>
                    <a:pt x="5" y="68"/>
                  </a:cubicBezTo>
                  <a:cubicBezTo>
                    <a:pt x="4" y="68"/>
                    <a:pt x="3" y="67"/>
                    <a:pt x="2" y="65"/>
                  </a:cubicBezTo>
                  <a:cubicBezTo>
                    <a:pt x="0" y="62"/>
                    <a:pt x="0" y="60"/>
                    <a:pt x="0" y="60"/>
                  </a:cubicBezTo>
                  <a:cubicBezTo>
                    <a:pt x="15" y="52"/>
                    <a:pt x="15" y="52"/>
                    <a:pt x="15" y="52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5" y="1"/>
                    <a:pt x="17" y="0"/>
                    <a:pt x="2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9" name="Freeform 57"/>
            <p:cNvSpPr>
              <a:spLocks/>
            </p:cNvSpPr>
            <p:nvPr/>
          </p:nvSpPr>
          <p:spPr bwMode="auto">
            <a:xfrm>
              <a:off x="3792" y="2576"/>
              <a:ext cx="119" cy="156"/>
            </a:xfrm>
            <a:custGeom>
              <a:avLst/>
              <a:gdLst>
                <a:gd name="T0" fmla="*/ 62 w 62"/>
                <a:gd name="T1" fmla="*/ 80 h 81"/>
                <a:gd name="T2" fmla="*/ 54 w 62"/>
                <a:gd name="T3" fmla="*/ 81 h 81"/>
                <a:gd name="T4" fmla="*/ 46 w 62"/>
                <a:gd name="T5" fmla="*/ 80 h 81"/>
                <a:gd name="T6" fmla="*/ 46 w 62"/>
                <a:gd name="T7" fmla="*/ 26 h 81"/>
                <a:gd name="T8" fmla="*/ 32 w 62"/>
                <a:gd name="T9" fmla="*/ 13 h 81"/>
                <a:gd name="T10" fmla="*/ 15 w 62"/>
                <a:gd name="T11" fmla="*/ 22 h 81"/>
                <a:gd name="T12" fmla="*/ 15 w 62"/>
                <a:gd name="T13" fmla="*/ 80 h 81"/>
                <a:gd name="T14" fmla="*/ 8 w 62"/>
                <a:gd name="T15" fmla="*/ 81 h 81"/>
                <a:gd name="T16" fmla="*/ 0 w 62"/>
                <a:gd name="T17" fmla="*/ 80 h 81"/>
                <a:gd name="T18" fmla="*/ 0 w 62"/>
                <a:gd name="T19" fmla="*/ 3 h 81"/>
                <a:gd name="T20" fmla="*/ 8 w 62"/>
                <a:gd name="T21" fmla="*/ 2 h 81"/>
                <a:gd name="T22" fmla="*/ 15 w 62"/>
                <a:gd name="T23" fmla="*/ 3 h 81"/>
                <a:gd name="T24" fmla="*/ 15 w 62"/>
                <a:gd name="T25" fmla="*/ 10 h 81"/>
                <a:gd name="T26" fmla="*/ 38 w 62"/>
                <a:gd name="T27" fmla="*/ 0 h 81"/>
                <a:gd name="T28" fmla="*/ 62 w 62"/>
                <a:gd name="T29" fmla="*/ 23 h 81"/>
                <a:gd name="T30" fmla="*/ 62 w 62"/>
                <a:gd name="T3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81">
                  <a:moveTo>
                    <a:pt x="62" y="80"/>
                  </a:moveTo>
                  <a:cubicBezTo>
                    <a:pt x="62" y="80"/>
                    <a:pt x="59" y="81"/>
                    <a:pt x="54" y="81"/>
                  </a:cubicBezTo>
                  <a:cubicBezTo>
                    <a:pt x="49" y="81"/>
                    <a:pt x="46" y="80"/>
                    <a:pt x="46" y="80"/>
                  </a:cubicBezTo>
                  <a:cubicBezTo>
                    <a:pt x="46" y="26"/>
                    <a:pt x="46" y="26"/>
                    <a:pt x="46" y="26"/>
                  </a:cubicBezTo>
                  <a:cubicBezTo>
                    <a:pt x="46" y="17"/>
                    <a:pt x="42" y="13"/>
                    <a:pt x="32" y="13"/>
                  </a:cubicBezTo>
                  <a:cubicBezTo>
                    <a:pt x="26" y="13"/>
                    <a:pt x="19" y="16"/>
                    <a:pt x="15" y="22"/>
                  </a:cubicBezTo>
                  <a:cubicBezTo>
                    <a:pt x="15" y="80"/>
                    <a:pt x="15" y="80"/>
                    <a:pt x="15" y="80"/>
                  </a:cubicBezTo>
                  <a:cubicBezTo>
                    <a:pt x="15" y="80"/>
                    <a:pt x="13" y="81"/>
                    <a:pt x="8" y="81"/>
                  </a:cubicBezTo>
                  <a:cubicBezTo>
                    <a:pt x="3" y="81"/>
                    <a:pt x="0" y="80"/>
                    <a:pt x="0" y="8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3" y="2"/>
                    <a:pt x="8" y="2"/>
                  </a:cubicBezTo>
                  <a:cubicBezTo>
                    <a:pt x="13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21" y="4"/>
                    <a:pt x="29" y="0"/>
                    <a:pt x="38" y="0"/>
                  </a:cubicBezTo>
                  <a:cubicBezTo>
                    <a:pt x="53" y="0"/>
                    <a:pt x="62" y="10"/>
                    <a:pt x="62" y="23"/>
                  </a:cubicBezTo>
                  <a:lnTo>
                    <a:pt x="62" y="8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0" name="Freeform 58"/>
            <p:cNvSpPr>
              <a:spLocks noEditPoints="1"/>
            </p:cNvSpPr>
            <p:nvPr/>
          </p:nvSpPr>
          <p:spPr bwMode="auto">
            <a:xfrm>
              <a:off x="3946" y="2576"/>
              <a:ext cx="130" cy="160"/>
            </a:xfrm>
            <a:custGeom>
              <a:avLst/>
              <a:gdLst>
                <a:gd name="T0" fmla="*/ 33 w 67"/>
                <a:gd name="T1" fmla="*/ 12 h 83"/>
                <a:gd name="T2" fmla="*/ 15 w 67"/>
                <a:gd name="T3" fmla="*/ 42 h 83"/>
                <a:gd name="T4" fmla="*/ 33 w 67"/>
                <a:gd name="T5" fmla="*/ 71 h 83"/>
                <a:gd name="T6" fmla="*/ 51 w 67"/>
                <a:gd name="T7" fmla="*/ 42 h 83"/>
                <a:gd name="T8" fmla="*/ 33 w 67"/>
                <a:gd name="T9" fmla="*/ 12 h 83"/>
                <a:gd name="T10" fmla="*/ 33 w 67"/>
                <a:gd name="T11" fmla="*/ 0 h 83"/>
                <a:gd name="T12" fmla="*/ 67 w 67"/>
                <a:gd name="T13" fmla="*/ 42 h 83"/>
                <a:gd name="T14" fmla="*/ 33 w 67"/>
                <a:gd name="T15" fmla="*/ 83 h 83"/>
                <a:gd name="T16" fmla="*/ 0 w 67"/>
                <a:gd name="T17" fmla="*/ 42 h 83"/>
                <a:gd name="T18" fmla="*/ 33 w 67"/>
                <a:gd name="T1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83">
                  <a:moveTo>
                    <a:pt x="33" y="12"/>
                  </a:moveTo>
                  <a:cubicBezTo>
                    <a:pt x="22" y="12"/>
                    <a:pt x="15" y="18"/>
                    <a:pt x="15" y="42"/>
                  </a:cubicBezTo>
                  <a:cubicBezTo>
                    <a:pt x="15" y="65"/>
                    <a:pt x="22" y="71"/>
                    <a:pt x="33" y="71"/>
                  </a:cubicBezTo>
                  <a:cubicBezTo>
                    <a:pt x="44" y="71"/>
                    <a:pt x="51" y="65"/>
                    <a:pt x="51" y="42"/>
                  </a:cubicBezTo>
                  <a:cubicBezTo>
                    <a:pt x="51" y="18"/>
                    <a:pt x="44" y="12"/>
                    <a:pt x="33" y="12"/>
                  </a:cubicBezTo>
                  <a:moveTo>
                    <a:pt x="33" y="0"/>
                  </a:moveTo>
                  <a:cubicBezTo>
                    <a:pt x="54" y="0"/>
                    <a:pt x="67" y="12"/>
                    <a:pt x="67" y="42"/>
                  </a:cubicBezTo>
                  <a:cubicBezTo>
                    <a:pt x="67" y="71"/>
                    <a:pt x="54" y="83"/>
                    <a:pt x="33" y="83"/>
                  </a:cubicBezTo>
                  <a:cubicBezTo>
                    <a:pt x="12" y="83"/>
                    <a:pt x="0" y="71"/>
                    <a:pt x="0" y="42"/>
                  </a:cubicBezTo>
                  <a:cubicBezTo>
                    <a:pt x="0" y="12"/>
                    <a:pt x="12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1" name="Freeform 59"/>
            <p:cNvSpPr>
              <a:spLocks/>
            </p:cNvSpPr>
            <p:nvPr/>
          </p:nvSpPr>
          <p:spPr bwMode="auto">
            <a:xfrm>
              <a:off x="4103" y="2576"/>
              <a:ext cx="104" cy="160"/>
            </a:xfrm>
            <a:custGeom>
              <a:avLst/>
              <a:gdLst>
                <a:gd name="T0" fmla="*/ 29 w 54"/>
                <a:gd name="T1" fmla="*/ 0 h 83"/>
                <a:gd name="T2" fmla="*/ 50 w 54"/>
                <a:gd name="T3" fmla="*/ 4 h 83"/>
                <a:gd name="T4" fmla="*/ 46 w 54"/>
                <a:gd name="T5" fmla="*/ 15 h 83"/>
                <a:gd name="T6" fmla="*/ 31 w 54"/>
                <a:gd name="T7" fmla="*/ 13 h 83"/>
                <a:gd name="T8" fmla="*/ 15 w 54"/>
                <a:gd name="T9" fmla="*/ 24 h 83"/>
                <a:gd name="T10" fmla="*/ 34 w 54"/>
                <a:gd name="T11" fmla="*/ 36 h 83"/>
                <a:gd name="T12" fmla="*/ 54 w 54"/>
                <a:gd name="T13" fmla="*/ 59 h 83"/>
                <a:gd name="T14" fmla="*/ 26 w 54"/>
                <a:gd name="T15" fmla="*/ 83 h 83"/>
                <a:gd name="T16" fmla="*/ 0 w 54"/>
                <a:gd name="T17" fmla="*/ 77 h 83"/>
                <a:gd name="T18" fmla="*/ 5 w 54"/>
                <a:gd name="T19" fmla="*/ 66 h 83"/>
                <a:gd name="T20" fmla="*/ 25 w 54"/>
                <a:gd name="T21" fmla="*/ 70 h 83"/>
                <a:gd name="T22" fmla="*/ 39 w 54"/>
                <a:gd name="T23" fmla="*/ 59 h 83"/>
                <a:gd name="T24" fmla="*/ 22 w 54"/>
                <a:gd name="T25" fmla="*/ 46 h 83"/>
                <a:gd name="T26" fmla="*/ 1 w 54"/>
                <a:gd name="T27" fmla="*/ 24 h 83"/>
                <a:gd name="T28" fmla="*/ 29 w 54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83">
                  <a:moveTo>
                    <a:pt x="29" y="0"/>
                  </a:moveTo>
                  <a:cubicBezTo>
                    <a:pt x="44" y="0"/>
                    <a:pt x="50" y="4"/>
                    <a:pt x="50" y="4"/>
                  </a:cubicBezTo>
                  <a:cubicBezTo>
                    <a:pt x="50" y="8"/>
                    <a:pt x="49" y="13"/>
                    <a:pt x="46" y="15"/>
                  </a:cubicBezTo>
                  <a:cubicBezTo>
                    <a:pt x="46" y="15"/>
                    <a:pt x="39" y="13"/>
                    <a:pt x="31" y="13"/>
                  </a:cubicBezTo>
                  <a:cubicBezTo>
                    <a:pt x="20" y="13"/>
                    <a:pt x="15" y="17"/>
                    <a:pt x="15" y="24"/>
                  </a:cubicBezTo>
                  <a:cubicBezTo>
                    <a:pt x="15" y="31"/>
                    <a:pt x="25" y="33"/>
                    <a:pt x="34" y="36"/>
                  </a:cubicBezTo>
                  <a:cubicBezTo>
                    <a:pt x="44" y="39"/>
                    <a:pt x="54" y="44"/>
                    <a:pt x="54" y="59"/>
                  </a:cubicBezTo>
                  <a:cubicBezTo>
                    <a:pt x="54" y="74"/>
                    <a:pt x="45" y="83"/>
                    <a:pt x="26" y="83"/>
                  </a:cubicBezTo>
                  <a:cubicBezTo>
                    <a:pt x="10" y="83"/>
                    <a:pt x="0" y="77"/>
                    <a:pt x="0" y="77"/>
                  </a:cubicBezTo>
                  <a:cubicBezTo>
                    <a:pt x="0" y="73"/>
                    <a:pt x="2" y="69"/>
                    <a:pt x="5" y="66"/>
                  </a:cubicBezTo>
                  <a:cubicBezTo>
                    <a:pt x="5" y="66"/>
                    <a:pt x="14" y="70"/>
                    <a:pt x="25" y="70"/>
                  </a:cubicBezTo>
                  <a:cubicBezTo>
                    <a:pt x="34" y="70"/>
                    <a:pt x="39" y="67"/>
                    <a:pt x="39" y="59"/>
                  </a:cubicBezTo>
                  <a:cubicBezTo>
                    <a:pt x="39" y="51"/>
                    <a:pt x="31" y="49"/>
                    <a:pt x="22" y="46"/>
                  </a:cubicBezTo>
                  <a:cubicBezTo>
                    <a:pt x="12" y="43"/>
                    <a:pt x="1" y="39"/>
                    <a:pt x="1" y="24"/>
                  </a:cubicBezTo>
                  <a:cubicBezTo>
                    <a:pt x="1" y="10"/>
                    <a:pt x="10" y="0"/>
                    <a:pt x="29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2" name="Freeform 60"/>
            <p:cNvSpPr>
              <a:spLocks noEditPoints="1"/>
            </p:cNvSpPr>
            <p:nvPr/>
          </p:nvSpPr>
          <p:spPr bwMode="auto">
            <a:xfrm>
              <a:off x="4242" y="2576"/>
              <a:ext cx="125" cy="224"/>
            </a:xfrm>
            <a:custGeom>
              <a:avLst/>
              <a:gdLst>
                <a:gd name="T0" fmla="*/ 31 w 65"/>
                <a:gd name="T1" fmla="*/ 13 h 116"/>
                <a:gd name="T2" fmla="*/ 15 w 65"/>
                <a:gd name="T3" fmla="*/ 32 h 116"/>
                <a:gd name="T4" fmla="*/ 15 w 65"/>
                <a:gd name="T5" fmla="*/ 51 h 116"/>
                <a:gd name="T6" fmla="*/ 31 w 65"/>
                <a:gd name="T7" fmla="*/ 70 h 116"/>
                <a:gd name="T8" fmla="*/ 49 w 65"/>
                <a:gd name="T9" fmla="*/ 42 h 116"/>
                <a:gd name="T10" fmla="*/ 31 w 65"/>
                <a:gd name="T11" fmla="*/ 13 h 116"/>
                <a:gd name="T12" fmla="*/ 36 w 65"/>
                <a:gd name="T13" fmla="*/ 0 h 116"/>
                <a:gd name="T14" fmla="*/ 65 w 65"/>
                <a:gd name="T15" fmla="*/ 42 h 116"/>
                <a:gd name="T16" fmla="*/ 36 w 65"/>
                <a:gd name="T17" fmla="*/ 83 h 116"/>
                <a:gd name="T18" fmla="*/ 15 w 65"/>
                <a:gd name="T19" fmla="*/ 73 h 116"/>
                <a:gd name="T20" fmla="*/ 15 w 65"/>
                <a:gd name="T21" fmla="*/ 115 h 116"/>
                <a:gd name="T22" fmla="*/ 7 w 65"/>
                <a:gd name="T23" fmla="*/ 116 h 116"/>
                <a:gd name="T24" fmla="*/ 0 w 65"/>
                <a:gd name="T25" fmla="*/ 115 h 116"/>
                <a:gd name="T26" fmla="*/ 0 w 65"/>
                <a:gd name="T27" fmla="*/ 3 h 116"/>
                <a:gd name="T28" fmla="*/ 7 w 65"/>
                <a:gd name="T29" fmla="*/ 2 h 116"/>
                <a:gd name="T30" fmla="*/ 15 w 65"/>
                <a:gd name="T31" fmla="*/ 3 h 116"/>
                <a:gd name="T32" fmla="*/ 15 w 65"/>
                <a:gd name="T33" fmla="*/ 10 h 116"/>
                <a:gd name="T34" fmla="*/ 36 w 65"/>
                <a:gd name="T35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6">
                  <a:moveTo>
                    <a:pt x="31" y="13"/>
                  </a:moveTo>
                  <a:cubicBezTo>
                    <a:pt x="21" y="13"/>
                    <a:pt x="15" y="22"/>
                    <a:pt x="15" y="32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62"/>
                    <a:pt x="21" y="70"/>
                    <a:pt x="31" y="70"/>
                  </a:cubicBezTo>
                  <a:cubicBezTo>
                    <a:pt x="43" y="70"/>
                    <a:pt x="49" y="64"/>
                    <a:pt x="49" y="42"/>
                  </a:cubicBezTo>
                  <a:cubicBezTo>
                    <a:pt x="49" y="19"/>
                    <a:pt x="43" y="13"/>
                    <a:pt x="31" y="13"/>
                  </a:cubicBezTo>
                  <a:moveTo>
                    <a:pt x="36" y="0"/>
                  </a:moveTo>
                  <a:cubicBezTo>
                    <a:pt x="54" y="0"/>
                    <a:pt x="65" y="11"/>
                    <a:pt x="65" y="42"/>
                  </a:cubicBezTo>
                  <a:cubicBezTo>
                    <a:pt x="65" y="72"/>
                    <a:pt x="54" y="83"/>
                    <a:pt x="36" y="83"/>
                  </a:cubicBezTo>
                  <a:cubicBezTo>
                    <a:pt x="26" y="83"/>
                    <a:pt x="19" y="79"/>
                    <a:pt x="15" y="73"/>
                  </a:cubicBezTo>
                  <a:cubicBezTo>
                    <a:pt x="15" y="115"/>
                    <a:pt x="15" y="115"/>
                    <a:pt x="15" y="115"/>
                  </a:cubicBezTo>
                  <a:cubicBezTo>
                    <a:pt x="15" y="115"/>
                    <a:pt x="12" y="116"/>
                    <a:pt x="7" y="116"/>
                  </a:cubicBezTo>
                  <a:cubicBezTo>
                    <a:pt x="2" y="116"/>
                    <a:pt x="0" y="115"/>
                    <a:pt x="0" y="115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" y="2"/>
                    <a:pt x="7" y="2"/>
                  </a:cubicBezTo>
                  <a:cubicBezTo>
                    <a:pt x="12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9" y="4"/>
                    <a:pt x="26" y="0"/>
                    <a:pt x="36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3" name="Freeform 61"/>
            <p:cNvSpPr>
              <a:spLocks/>
            </p:cNvSpPr>
            <p:nvPr/>
          </p:nvSpPr>
          <p:spPr bwMode="auto">
            <a:xfrm>
              <a:off x="4404" y="2577"/>
              <a:ext cx="89" cy="155"/>
            </a:xfrm>
            <a:custGeom>
              <a:avLst/>
              <a:gdLst>
                <a:gd name="T0" fmla="*/ 33 w 46"/>
                <a:gd name="T1" fmla="*/ 0 h 80"/>
                <a:gd name="T2" fmla="*/ 46 w 46"/>
                <a:gd name="T3" fmla="*/ 3 h 80"/>
                <a:gd name="T4" fmla="*/ 40 w 46"/>
                <a:gd name="T5" fmla="*/ 16 h 80"/>
                <a:gd name="T6" fmla="*/ 30 w 46"/>
                <a:gd name="T7" fmla="*/ 13 h 80"/>
                <a:gd name="T8" fmla="*/ 15 w 46"/>
                <a:gd name="T9" fmla="*/ 24 h 80"/>
                <a:gd name="T10" fmla="*/ 15 w 46"/>
                <a:gd name="T11" fmla="*/ 79 h 80"/>
                <a:gd name="T12" fmla="*/ 7 w 46"/>
                <a:gd name="T13" fmla="*/ 80 h 80"/>
                <a:gd name="T14" fmla="*/ 0 w 46"/>
                <a:gd name="T15" fmla="*/ 79 h 80"/>
                <a:gd name="T16" fmla="*/ 0 w 46"/>
                <a:gd name="T17" fmla="*/ 2 h 80"/>
                <a:gd name="T18" fmla="*/ 7 w 46"/>
                <a:gd name="T19" fmla="*/ 1 h 80"/>
                <a:gd name="T20" fmla="*/ 15 w 46"/>
                <a:gd name="T21" fmla="*/ 2 h 80"/>
                <a:gd name="T22" fmla="*/ 15 w 46"/>
                <a:gd name="T23" fmla="*/ 12 h 80"/>
                <a:gd name="T24" fmla="*/ 33 w 46"/>
                <a:gd name="T25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6" h="80">
                  <a:moveTo>
                    <a:pt x="33" y="0"/>
                  </a:moveTo>
                  <a:cubicBezTo>
                    <a:pt x="39" y="0"/>
                    <a:pt x="43" y="1"/>
                    <a:pt x="46" y="3"/>
                  </a:cubicBezTo>
                  <a:cubicBezTo>
                    <a:pt x="46" y="9"/>
                    <a:pt x="44" y="13"/>
                    <a:pt x="40" y="16"/>
                  </a:cubicBezTo>
                  <a:cubicBezTo>
                    <a:pt x="37" y="14"/>
                    <a:pt x="34" y="13"/>
                    <a:pt x="30" y="13"/>
                  </a:cubicBezTo>
                  <a:cubicBezTo>
                    <a:pt x="24" y="13"/>
                    <a:pt x="19" y="17"/>
                    <a:pt x="15" y="24"/>
                  </a:cubicBezTo>
                  <a:cubicBezTo>
                    <a:pt x="15" y="79"/>
                    <a:pt x="15" y="79"/>
                    <a:pt x="15" y="79"/>
                  </a:cubicBezTo>
                  <a:cubicBezTo>
                    <a:pt x="15" y="79"/>
                    <a:pt x="12" y="80"/>
                    <a:pt x="7" y="80"/>
                  </a:cubicBezTo>
                  <a:cubicBezTo>
                    <a:pt x="2" y="80"/>
                    <a:pt x="0" y="79"/>
                    <a:pt x="0" y="79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2" y="1"/>
                    <a:pt x="7" y="1"/>
                  </a:cubicBezTo>
                  <a:cubicBezTo>
                    <a:pt x="12" y="1"/>
                    <a:pt x="15" y="2"/>
                    <a:pt x="15" y="2"/>
                  </a:cubicBezTo>
                  <a:cubicBezTo>
                    <a:pt x="15" y="12"/>
                    <a:pt x="15" y="12"/>
                    <a:pt x="15" y="12"/>
                  </a:cubicBezTo>
                  <a:cubicBezTo>
                    <a:pt x="20" y="3"/>
                    <a:pt x="27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4" name="Freeform 62"/>
            <p:cNvSpPr>
              <a:spLocks noEditPoints="1"/>
            </p:cNvSpPr>
            <p:nvPr/>
          </p:nvSpPr>
          <p:spPr bwMode="auto">
            <a:xfrm>
              <a:off x="4506" y="2576"/>
              <a:ext cx="118" cy="160"/>
            </a:xfrm>
            <a:custGeom>
              <a:avLst/>
              <a:gdLst>
                <a:gd name="T0" fmla="*/ 31 w 61"/>
                <a:gd name="T1" fmla="*/ 44 h 83"/>
                <a:gd name="T2" fmla="*/ 16 w 61"/>
                <a:gd name="T3" fmla="*/ 58 h 83"/>
                <a:gd name="T4" fmla="*/ 29 w 61"/>
                <a:gd name="T5" fmla="*/ 71 h 83"/>
                <a:gd name="T6" fmla="*/ 46 w 61"/>
                <a:gd name="T7" fmla="*/ 50 h 83"/>
                <a:gd name="T8" fmla="*/ 46 w 61"/>
                <a:gd name="T9" fmla="*/ 45 h 83"/>
                <a:gd name="T10" fmla="*/ 31 w 61"/>
                <a:gd name="T11" fmla="*/ 44 h 83"/>
                <a:gd name="T12" fmla="*/ 32 w 61"/>
                <a:gd name="T13" fmla="*/ 0 h 83"/>
                <a:gd name="T14" fmla="*/ 61 w 61"/>
                <a:gd name="T15" fmla="*/ 30 h 83"/>
                <a:gd name="T16" fmla="*/ 61 w 61"/>
                <a:gd name="T17" fmla="*/ 80 h 83"/>
                <a:gd name="T18" fmla="*/ 55 w 61"/>
                <a:gd name="T19" fmla="*/ 81 h 83"/>
                <a:gd name="T20" fmla="*/ 49 w 61"/>
                <a:gd name="T21" fmla="*/ 80 h 83"/>
                <a:gd name="T22" fmla="*/ 47 w 61"/>
                <a:gd name="T23" fmla="*/ 71 h 83"/>
                <a:gd name="T24" fmla="*/ 23 w 61"/>
                <a:gd name="T25" fmla="*/ 83 h 83"/>
                <a:gd name="T26" fmla="*/ 0 w 61"/>
                <a:gd name="T27" fmla="*/ 58 h 83"/>
                <a:gd name="T28" fmla="*/ 29 w 61"/>
                <a:gd name="T29" fmla="*/ 34 h 83"/>
                <a:gd name="T30" fmla="*/ 46 w 61"/>
                <a:gd name="T31" fmla="*/ 35 h 83"/>
                <a:gd name="T32" fmla="*/ 46 w 61"/>
                <a:gd name="T33" fmla="*/ 29 h 83"/>
                <a:gd name="T34" fmla="*/ 31 w 61"/>
                <a:gd name="T35" fmla="*/ 13 h 83"/>
                <a:gd name="T36" fmla="*/ 10 w 61"/>
                <a:gd name="T37" fmla="*/ 17 h 83"/>
                <a:gd name="T38" fmla="*/ 7 w 61"/>
                <a:gd name="T39" fmla="*/ 12 h 83"/>
                <a:gd name="T40" fmla="*/ 6 w 61"/>
                <a:gd name="T41" fmla="*/ 6 h 83"/>
                <a:gd name="T42" fmla="*/ 32 w 61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1" h="83">
                  <a:moveTo>
                    <a:pt x="31" y="44"/>
                  </a:moveTo>
                  <a:cubicBezTo>
                    <a:pt x="21" y="44"/>
                    <a:pt x="16" y="48"/>
                    <a:pt x="16" y="58"/>
                  </a:cubicBezTo>
                  <a:cubicBezTo>
                    <a:pt x="16" y="67"/>
                    <a:pt x="21" y="71"/>
                    <a:pt x="29" y="71"/>
                  </a:cubicBezTo>
                  <a:cubicBezTo>
                    <a:pt x="41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7" y="44"/>
                    <a:pt x="31" y="44"/>
                  </a:cubicBezTo>
                  <a:moveTo>
                    <a:pt x="32" y="0"/>
                  </a:moveTo>
                  <a:cubicBezTo>
                    <a:pt x="54" y="0"/>
                    <a:pt x="61" y="10"/>
                    <a:pt x="61" y="30"/>
                  </a:cubicBezTo>
                  <a:cubicBezTo>
                    <a:pt x="61" y="80"/>
                    <a:pt x="61" y="80"/>
                    <a:pt x="61" y="80"/>
                  </a:cubicBezTo>
                  <a:cubicBezTo>
                    <a:pt x="61" y="80"/>
                    <a:pt x="60" y="81"/>
                    <a:pt x="55" y="81"/>
                  </a:cubicBezTo>
                  <a:cubicBezTo>
                    <a:pt x="52" y="81"/>
                    <a:pt x="49" y="80"/>
                    <a:pt x="49" y="80"/>
                  </a:cubicBezTo>
                  <a:cubicBezTo>
                    <a:pt x="47" y="71"/>
                    <a:pt x="47" y="71"/>
                    <a:pt x="47" y="71"/>
                  </a:cubicBezTo>
                  <a:cubicBezTo>
                    <a:pt x="43" y="79"/>
                    <a:pt x="35" y="83"/>
                    <a:pt x="23" y="83"/>
                  </a:cubicBezTo>
                  <a:cubicBezTo>
                    <a:pt x="9" y="83"/>
                    <a:pt x="0" y="75"/>
                    <a:pt x="0" y="58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2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2" y="13"/>
                    <a:pt x="31" y="13"/>
                  </a:cubicBezTo>
                  <a:cubicBezTo>
                    <a:pt x="20" y="13"/>
                    <a:pt x="10" y="17"/>
                    <a:pt x="10" y="17"/>
                  </a:cubicBezTo>
                  <a:cubicBezTo>
                    <a:pt x="10" y="17"/>
                    <a:pt x="8" y="15"/>
                    <a:pt x="7" y="12"/>
                  </a:cubicBezTo>
                  <a:cubicBezTo>
                    <a:pt x="6" y="9"/>
                    <a:pt x="6" y="6"/>
                    <a:pt x="6" y="6"/>
                  </a:cubicBezTo>
                  <a:cubicBezTo>
                    <a:pt x="6" y="6"/>
                    <a:pt x="17" y="0"/>
                    <a:pt x="3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5" name="Freeform 63"/>
            <p:cNvSpPr>
              <a:spLocks/>
            </p:cNvSpPr>
            <p:nvPr/>
          </p:nvSpPr>
          <p:spPr bwMode="auto">
            <a:xfrm>
              <a:off x="4651" y="2579"/>
              <a:ext cx="218" cy="153"/>
            </a:xfrm>
            <a:custGeom>
              <a:avLst/>
              <a:gdLst>
                <a:gd name="T0" fmla="*/ 61 w 113"/>
                <a:gd name="T1" fmla="*/ 37 h 79"/>
                <a:gd name="T2" fmla="*/ 57 w 113"/>
                <a:gd name="T3" fmla="*/ 16 h 79"/>
                <a:gd name="T4" fmla="*/ 56 w 113"/>
                <a:gd name="T5" fmla="*/ 16 h 79"/>
                <a:gd name="T6" fmla="*/ 52 w 113"/>
                <a:gd name="T7" fmla="*/ 37 h 79"/>
                <a:gd name="T8" fmla="*/ 40 w 113"/>
                <a:gd name="T9" fmla="*/ 78 h 79"/>
                <a:gd name="T10" fmla="*/ 31 w 113"/>
                <a:gd name="T11" fmla="*/ 79 h 79"/>
                <a:gd name="T12" fmla="*/ 23 w 113"/>
                <a:gd name="T13" fmla="*/ 78 h 79"/>
                <a:gd name="T14" fmla="*/ 0 w 113"/>
                <a:gd name="T15" fmla="*/ 1 h 79"/>
                <a:gd name="T16" fmla="*/ 7 w 113"/>
                <a:gd name="T17" fmla="*/ 0 h 79"/>
                <a:gd name="T18" fmla="*/ 14 w 113"/>
                <a:gd name="T19" fmla="*/ 1 h 79"/>
                <a:gd name="T20" fmla="*/ 28 w 113"/>
                <a:gd name="T21" fmla="*/ 49 h 79"/>
                <a:gd name="T22" fmla="*/ 31 w 113"/>
                <a:gd name="T23" fmla="*/ 64 h 79"/>
                <a:gd name="T24" fmla="*/ 32 w 113"/>
                <a:gd name="T25" fmla="*/ 64 h 79"/>
                <a:gd name="T26" fmla="*/ 35 w 113"/>
                <a:gd name="T27" fmla="*/ 49 h 79"/>
                <a:gd name="T28" fmla="*/ 49 w 113"/>
                <a:gd name="T29" fmla="*/ 1 h 79"/>
                <a:gd name="T30" fmla="*/ 57 w 113"/>
                <a:gd name="T31" fmla="*/ 0 h 79"/>
                <a:gd name="T32" fmla="*/ 65 w 113"/>
                <a:gd name="T33" fmla="*/ 1 h 79"/>
                <a:gd name="T34" fmla="*/ 78 w 113"/>
                <a:gd name="T35" fmla="*/ 49 h 79"/>
                <a:gd name="T36" fmla="*/ 81 w 113"/>
                <a:gd name="T37" fmla="*/ 64 h 79"/>
                <a:gd name="T38" fmla="*/ 82 w 113"/>
                <a:gd name="T39" fmla="*/ 64 h 79"/>
                <a:gd name="T40" fmla="*/ 85 w 113"/>
                <a:gd name="T41" fmla="*/ 49 h 79"/>
                <a:gd name="T42" fmla="*/ 99 w 113"/>
                <a:gd name="T43" fmla="*/ 1 h 79"/>
                <a:gd name="T44" fmla="*/ 106 w 113"/>
                <a:gd name="T45" fmla="*/ 0 h 79"/>
                <a:gd name="T46" fmla="*/ 113 w 113"/>
                <a:gd name="T47" fmla="*/ 1 h 79"/>
                <a:gd name="T48" fmla="*/ 90 w 113"/>
                <a:gd name="T49" fmla="*/ 78 h 79"/>
                <a:gd name="T50" fmla="*/ 81 w 113"/>
                <a:gd name="T51" fmla="*/ 79 h 79"/>
                <a:gd name="T52" fmla="*/ 72 w 113"/>
                <a:gd name="T53" fmla="*/ 78 h 79"/>
                <a:gd name="T54" fmla="*/ 61 w 113"/>
                <a:gd name="T55" fmla="*/ 3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3" h="79">
                  <a:moveTo>
                    <a:pt x="61" y="37"/>
                  </a:moveTo>
                  <a:cubicBezTo>
                    <a:pt x="58" y="27"/>
                    <a:pt x="57" y="20"/>
                    <a:pt x="57" y="16"/>
                  </a:cubicBezTo>
                  <a:cubicBezTo>
                    <a:pt x="56" y="16"/>
                    <a:pt x="56" y="16"/>
                    <a:pt x="56" y="16"/>
                  </a:cubicBezTo>
                  <a:cubicBezTo>
                    <a:pt x="56" y="20"/>
                    <a:pt x="55" y="27"/>
                    <a:pt x="52" y="37"/>
                  </a:cubicBezTo>
                  <a:cubicBezTo>
                    <a:pt x="40" y="78"/>
                    <a:pt x="40" y="78"/>
                    <a:pt x="40" y="78"/>
                  </a:cubicBezTo>
                  <a:cubicBezTo>
                    <a:pt x="38" y="79"/>
                    <a:pt x="35" y="79"/>
                    <a:pt x="31" y="79"/>
                  </a:cubicBezTo>
                  <a:cubicBezTo>
                    <a:pt x="28" y="79"/>
                    <a:pt x="25" y="79"/>
                    <a:pt x="23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7" y="0"/>
                  </a:cubicBezTo>
                  <a:cubicBezTo>
                    <a:pt x="13" y="0"/>
                    <a:pt x="14" y="1"/>
                    <a:pt x="14" y="1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30" y="56"/>
                    <a:pt x="31" y="61"/>
                    <a:pt x="31" y="6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32" y="61"/>
                    <a:pt x="33" y="56"/>
                    <a:pt x="35" y="49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53" y="0"/>
                    <a:pt x="57" y="0"/>
                  </a:cubicBezTo>
                  <a:cubicBezTo>
                    <a:pt x="62" y="0"/>
                    <a:pt x="65" y="1"/>
                    <a:pt x="65" y="1"/>
                  </a:cubicBezTo>
                  <a:cubicBezTo>
                    <a:pt x="78" y="49"/>
                    <a:pt x="78" y="49"/>
                    <a:pt x="78" y="49"/>
                  </a:cubicBezTo>
                  <a:cubicBezTo>
                    <a:pt x="80" y="56"/>
                    <a:pt x="81" y="61"/>
                    <a:pt x="81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2" y="61"/>
                    <a:pt x="83" y="56"/>
                    <a:pt x="85" y="49"/>
                  </a:cubicBezTo>
                  <a:cubicBezTo>
                    <a:pt x="99" y="1"/>
                    <a:pt x="99" y="1"/>
                    <a:pt x="99" y="1"/>
                  </a:cubicBezTo>
                  <a:cubicBezTo>
                    <a:pt x="99" y="1"/>
                    <a:pt x="102" y="0"/>
                    <a:pt x="106" y="0"/>
                  </a:cubicBezTo>
                  <a:cubicBezTo>
                    <a:pt x="111" y="0"/>
                    <a:pt x="113" y="1"/>
                    <a:pt x="113" y="1"/>
                  </a:cubicBezTo>
                  <a:cubicBezTo>
                    <a:pt x="90" y="78"/>
                    <a:pt x="90" y="78"/>
                    <a:pt x="90" y="78"/>
                  </a:cubicBezTo>
                  <a:cubicBezTo>
                    <a:pt x="87" y="79"/>
                    <a:pt x="84" y="79"/>
                    <a:pt x="81" y="79"/>
                  </a:cubicBezTo>
                  <a:cubicBezTo>
                    <a:pt x="78" y="79"/>
                    <a:pt x="75" y="79"/>
                    <a:pt x="72" y="78"/>
                  </a:cubicBezTo>
                  <a:lnTo>
                    <a:pt x="61" y="3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6" name="Freeform 64"/>
            <p:cNvSpPr>
              <a:spLocks/>
            </p:cNvSpPr>
            <p:nvPr/>
          </p:nvSpPr>
          <p:spPr bwMode="auto">
            <a:xfrm>
              <a:off x="4896" y="2576"/>
              <a:ext cx="120" cy="156"/>
            </a:xfrm>
            <a:custGeom>
              <a:avLst/>
              <a:gdLst>
                <a:gd name="T0" fmla="*/ 62 w 62"/>
                <a:gd name="T1" fmla="*/ 80 h 81"/>
                <a:gd name="T2" fmla="*/ 54 w 62"/>
                <a:gd name="T3" fmla="*/ 81 h 81"/>
                <a:gd name="T4" fmla="*/ 47 w 62"/>
                <a:gd name="T5" fmla="*/ 80 h 81"/>
                <a:gd name="T6" fmla="*/ 47 w 62"/>
                <a:gd name="T7" fmla="*/ 26 h 81"/>
                <a:gd name="T8" fmla="*/ 33 w 62"/>
                <a:gd name="T9" fmla="*/ 13 h 81"/>
                <a:gd name="T10" fmla="*/ 16 w 62"/>
                <a:gd name="T11" fmla="*/ 22 h 81"/>
                <a:gd name="T12" fmla="*/ 16 w 62"/>
                <a:gd name="T13" fmla="*/ 80 h 81"/>
                <a:gd name="T14" fmla="*/ 8 w 62"/>
                <a:gd name="T15" fmla="*/ 81 h 81"/>
                <a:gd name="T16" fmla="*/ 0 w 62"/>
                <a:gd name="T17" fmla="*/ 80 h 81"/>
                <a:gd name="T18" fmla="*/ 0 w 62"/>
                <a:gd name="T19" fmla="*/ 3 h 81"/>
                <a:gd name="T20" fmla="*/ 8 w 62"/>
                <a:gd name="T21" fmla="*/ 2 h 81"/>
                <a:gd name="T22" fmla="*/ 16 w 62"/>
                <a:gd name="T23" fmla="*/ 3 h 81"/>
                <a:gd name="T24" fmla="*/ 16 w 62"/>
                <a:gd name="T25" fmla="*/ 10 h 81"/>
                <a:gd name="T26" fmla="*/ 38 w 62"/>
                <a:gd name="T27" fmla="*/ 0 h 81"/>
                <a:gd name="T28" fmla="*/ 62 w 62"/>
                <a:gd name="T29" fmla="*/ 23 h 81"/>
                <a:gd name="T30" fmla="*/ 62 w 62"/>
                <a:gd name="T3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81">
                  <a:moveTo>
                    <a:pt x="62" y="80"/>
                  </a:moveTo>
                  <a:cubicBezTo>
                    <a:pt x="62" y="80"/>
                    <a:pt x="59" y="81"/>
                    <a:pt x="54" y="81"/>
                  </a:cubicBezTo>
                  <a:cubicBezTo>
                    <a:pt x="49" y="81"/>
                    <a:pt x="47" y="80"/>
                    <a:pt x="47" y="80"/>
                  </a:cubicBezTo>
                  <a:cubicBezTo>
                    <a:pt x="47" y="26"/>
                    <a:pt x="47" y="26"/>
                    <a:pt x="47" y="26"/>
                  </a:cubicBezTo>
                  <a:cubicBezTo>
                    <a:pt x="47" y="17"/>
                    <a:pt x="42" y="13"/>
                    <a:pt x="33" y="13"/>
                  </a:cubicBezTo>
                  <a:cubicBezTo>
                    <a:pt x="26" y="13"/>
                    <a:pt x="19" y="16"/>
                    <a:pt x="16" y="22"/>
                  </a:cubicBezTo>
                  <a:cubicBezTo>
                    <a:pt x="16" y="80"/>
                    <a:pt x="16" y="80"/>
                    <a:pt x="16" y="80"/>
                  </a:cubicBezTo>
                  <a:cubicBezTo>
                    <a:pt x="16" y="80"/>
                    <a:pt x="13" y="81"/>
                    <a:pt x="8" y="81"/>
                  </a:cubicBezTo>
                  <a:cubicBezTo>
                    <a:pt x="3" y="81"/>
                    <a:pt x="0" y="80"/>
                    <a:pt x="0" y="8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3" y="2"/>
                    <a:pt x="8" y="2"/>
                  </a:cubicBezTo>
                  <a:cubicBezTo>
                    <a:pt x="13" y="2"/>
                    <a:pt x="16" y="3"/>
                    <a:pt x="16" y="3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21" y="4"/>
                    <a:pt x="29" y="0"/>
                    <a:pt x="38" y="0"/>
                  </a:cubicBezTo>
                  <a:cubicBezTo>
                    <a:pt x="53" y="0"/>
                    <a:pt x="62" y="10"/>
                    <a:pt x="62" y="23"/>
                  </a:cubicBezTo>
                  <a:lnTo>
                    <a:pt x="62" y="8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7" name="Freeform 65"/>
            <p:cNvSpPr>
              <a:spLocks/>
            </p:cNvSpPr>
            <p:nvPr/>
          </p:nvSpPr>
          <p:spPr bwMode="auto">
            <a:xfrm>
              <a:off x="5039" y="2579"/>
              <a:ext cx="141" cy="227"/>
            </a:xfrm>
            <a:custGeom>
              <a:avLst/>
              <a:gdLst>
                <a:gd name="T0" fmla="*/ 44 w 73"/>
                <a:gd name="T1" fmla="*/ 91 h 117"/>
                <a:gd name="T2" fmla="*/ 17 w 73"/>
                <a:gd name="T3" fmla="*/ 117 h 117"/>
                <a:gd name="T4" fmla="*/ 9 w 73"/>
                <a:gd name="T5" fmla="*/ 116 h 117"/>
                <a:gd name="T6" fmla="*/ 8 w 73"/>
                <a:gd name="T7" fmla="*/ 110 h 117"/>
                <a:gd name="T8" fmla="*/ 9 w 73"/>
                <a:gd name="T9" fmla="*/ 104 h 117"/>
                <a:gd name="T10" fmla="*/ 16 w 73"/>
                <a:gd name="T11" fmla="*/ 105 h 117"/>
                <a:gd name="T12" fmla="*/ 31 w 73"/>
                <a:gd name="T13" fmla="*/ 88 h 117"/>
                <a:gd name="T14" fmla="*/ 34 w 73"/>
                <a:gd name="T15" fmla="*/ 79 h 117"/>
                <a:gd name="T16" fmla="*/ 29 w 73"/>
                <a:gd name="T17" fmla="*/ 78 h 117"/>
                <a:gd name="T18" fmla="*/ 0 w 73"/>
                <a:gd name="T19" fmla="*/ 1 h 117"/>
                <a:gd name="T20" fmla="*/ 8 w 73"/>
                <a:gd name="T21" fmla="*/ 0 h 117"/>
                <a:gd name="T22" fmla="*/ 16 w 73"/>
                <a:gd name="T23" fmla="*/ 1 h 117"/>
                <a:gd name="T24" fmla="*/ 33 w 73"/>
                <a:gd name="T25" fmla="*/ 47 h 117"/>
                <a:gd name="T26" fmla="*/ 39 w 73"/>
                <a:gd name="T27" fmla="*/ 65 h 117"/>
                <a:gd name="T28" fmla="*/ 39 w 73"/>
                <a:gd name="T29" fmla="*/ 65 h 117"/>
                <a:gd name="T30" fmla="*/ 44 w 73"/>
                <a:gd name="T31" fmla="*/ 47 h 117"/>
                <a:gd name="T32" fmla="*/ 59 w 73"/>
                <a:gd name="T33" fmla="*/ 1 h 117"/>
                <a:gd name="T34" fmla="*/ 66 w 73"/>
                <a:gd name="T35" fmla="*/ 0 h 117"/>
                <a:gd name="T36" fmla="*/ 73 w 73"/>
                <a:gd name="T37" fmla="*/ 1 h 117"/>
                <a:gd name="T38" fmla="*/ 44 w 73"/>
                <a:gd name="T39" fmla="*/ 91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3" h="117">
                  <a:moveTo>
                    <a:pt x="44" y="91"/>
                  </a:moveTo>
                  <a:cubicBezTo>
                    <a:pt x="39" y="108"/>
                    <a:pt x="34" y="117"/>
                    <a:pt x="17" y="117"/>
                  </a:cubicBezTo>
                  <a:cubicBezTo>
                    <a:pt x="12" y="117"/>
                    <a:pt x="9" y="116"/>
                    <a:pt x="9" y="116"/>
                  </a:cubicBezTo>
                  <a:cubicBezTo>
                    <a:pt x="9" y="115"/>
                    <a:pt x="8" y="113"/>
                    <a:pt x="8" y="110"/>
                  </a:cubicBezTo>
                  <a:cubicBezTo>
                    <a:pt x="8" y="107"/>
                    <a:pt x="9" y="104"/>
                    <a:pt x="9" y="104"/>
                  </a:cubicBezTo>
                  <a:cubicBezTo>
                    <a:pt x="9" y="104"/>
                    <a:pt x="12" y="105"/>
                    <a:pt x="16" y="105"/>
                  </a:cubicBezTo>
                  <a:cubicBezTo>
                    <a:pt x="23" y="105"/>
                    <a:pt x="26" y="103"/>
                    <a:pt x="31" y="88"/>
                  </a:cubicBezTo>
                  <a:cubicBezTo>
                    <a:pt x="34" y="79"/>
                    <a:pt x="34" y="79"/>
                    <a:pt x="34" y="79"/>
                  </a:cubicBezTo>
                  <a:cubicBezTo>
                    <a:pt x="32" y="79"/>
                    <a:pt x="31" y="79"/>
                    <a:pt x="29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37" y="57"/>
                    <a:pt x="39" y="65"/>
                    <a:pt x="39" y="65"/>
                  </a:cubicBezTo>
                  <a:cubicBezTo>
                    <a:pt x="39" y="65"/>
                    <a:pt x="39" y="65"/>
                    <a:pt x="39" y="65"/>
                  </a:cubicBezTo>
                  <a:cubicBezTo>
                    <a:pt x="39" y="65"/>
                    <a:pt x="41" y="57"/>
                    <a:pt x="44" y="47"/>
                  </a:cubicBezTo>
                  <a:cubicBezTo>
                    <a:pt x="59" y="1"/>
                    <a:pt x="59" y="1"/>
                    <a:pt x="59" y="1"/>
                  </a:cubicBezTo>
                  <a:cubicBezTo>
                    <a:pt x="59" y="1"/>
                    <a:pt x="61" y="0"/>
                    <a:pt x="66" y="0"/>
                  </a:cubicBezTo>
                  <a:cubicBezTo>
                    <a:pt x="71" y="0"/>
                    <a:pt x="73" y="1"/>
                    <a:pt x="73" y="1"/>
                  </a:cubicBezTo>
                  <a:lnTo>
                    <a:pt x="44" y="9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8" name="Freeform 66"/>
            <p:cNvSpPr>
              <a:spLocks/>
            </p:cNvSpPr>
            <p:nvPr/>
          </p:nvSpPr>
          <p:spPr bwMode="auto">
            <a:xfrm>
              <a:off x="5201" y="2576"/>
              <a:ext cx="106" cy="160"/>
            </a:xfrm>
            <a:custGeom>
              <a:avLst/>
              <a:gdLst>
                <a:gd name="T0" fmla="*/ 16 w 55"/>
                <a:gd name="T1" fmla="*/ 42 h 83"/>
                <a:gd name="T2" fmla="*/ 37 w 55"/>
                <a:gd name="T3" fmla="*/ 70 h 83"/>
                <a:gd name="T4" fmla="*/ 51 w 55"/>
                <a:gd name="T5" fmla="*/ 67 h 83"/>
                <a:gd name="T6" fmla="*/ 55 w 55"/>
                <a:gd name="T7" fmla="*/ 78 h 83"/>
                <a:gd name="T8" fmla="*/ 33 w 55"/>
                <a:gd name="T9" fmla="*/ 83 h 83"/>
                <a:gd name="T10" fmla="*/ 0 w 55"/>
                <a:gd name="T11" fmla="*/ 42 h 83"/>
                <a:gd name="T12" fmla="*/ 33 w 55"/>
                <a:gd name="T13" fmla="*/ 0 h 83"/>
                <a:gd name="T14" fmla="*/ 54 w 55"/>
                <a:gd name="T15" fmla="*/ 4 h 83"/>
                <a:gd name="T16" fmla="*/ 49 w 55"/>
                <a:gd name="T17" fmla="*/ 15 h 83"/>
                <a:gd name="T18" fmla="*/ 36 w 55"/>
                <a:gd name="T19" fmla="*/ 13 h 83"/>
                <a:gd name="T20" fmla="*/ 16 w 55"/>
                <a:gd name="T21" fmla="*/ 42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83">
                  <a:moveTo>
                    <a:pt x="16" y="42"/>
                  </a:moveTo>
                  <a:cubicBezTo>
                    <a:pt x="16" y="61"/>
                    <a:pt x="22" y="70"/>
                    <a:pt x="37" y="70"/>
                  </a:cubicBezTo>
                  <a:cubicBezTo>
                    <a:pt x="45" y="70"/>
                    <a:pt x="51" y="67"/>
                    <a:pt x="51" y="67"/>
                  </a:cubicBezTo>
                  <a:cubicBezTo>
                    <a:pt x="53" y="70"/>
                    <a:pt x="55" y="74"/>
                    <a:pt x="55" y="78"/>
                  </a:cubicBezTo>
                  <a:cubicBezTo>
                    <a:pt x="55" y="78"/>
                    <a:pt x="49" y="83"/>
                    <a:pt x="33" y="83"/>
                  </a:cubicBezTo>
                  <a:cubicBezTo>
                    <a:pt x="11" y="83"/>
                    <a:pt x="0" y="68"/>
                    <a:pt x="0" y="42"/>
                  </a:cubicBezTo>
                  <a:cubicBezTo>
                    <a:pt x="0" y="15"/>
                    <a:pt x="11" y="0"/>
                    <a:pt x="33" y="0"/>
                  </a:cubicBezTo>
                  <a:cubicBezTo>
                    <a:pt x="48" y="0"/>
                    <a:pt x="54" y="4"/>
                    <a:pt x="54" y="4"/>
                  </a:cubicBezTo>
                  <a:cubicBezTo>
                    <a:pt x="54" y="8"/>
                    <a:pt x="52" y="12"/>
                    <a:pt x="49" y="15"/>
                  </a:cubicBezTo>
                  <a:cubicBezTo>
                    <a:pt x="49" y="15"/>
                    <a:pt x="44" y="13"/>
                    <a:pt x="36" y="13"/>
                  </a:cubicBezTo>
                  <a:cubicBezTo>
                    <a:pt x="22" y="13"/>
                    <a:pt x="16" y="22"/>
                    <a:pt x="16" y="42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9" name="Freeform 67"/>
            <p:cNvSpPr>
              <a:spLocks/>
            </p:cNvSpPr>
            <p:nvPr/>
          </p:nvSpPr>
          <p:spPr bwMode="auto">
            <a:xfrm>
              <a:off x="5338" y="2514"/>
              <a:ext cx="120" cy="218"/>
            </a:xfrm>
            <a:custGeom>
              <a:avLst/>
              <a:gdLst>
                <a:gd name="T0" fmla="*/ 62 w 62"/>
                <a:gd name="T1" fmla="*/ 112 h 113"/>
                <a:gd name="T2" fmla="*/ 54 w 62"/>
                <a:gd name="T3" fmla="*/ 113 h 113"/>
                <a:gd name="T4" fmla="*/ 46 w 62"/>
                <a:gd name="T5" fmla="*/ 112 h 113"/>
                <a:gd name="T6" fmla="*/ 46 w 62"/>
                <a:gd name="T7" fmla="*/ 58 h 113"/>
                <a:gd name="T8" fmla="*/ 32 w 62"/>
                <a:gd name="T9" fmla="*/ 45 h 113"/>
                <a:gd name="T10" fmla="*/ 15 w 62"/>
                <a:gd name="T11" fmla="*/ 54 h 113"/>
                <a:gd name="T12" fmla="*/ 15 w 62"/>
                <a:gd name="T13" fmla="*/ 112 h 113"/>
                <a:gd name="T14" fmla="*/ 8 w 62"/>
                <a:gd name="T15" fmla="*/ 113 h 113"/>
                <a:gd name="T16" fmla="*/ 0 w 62"/>
                <a:gd name="T17" fmla="*/ 112 h 113"/>
                <a:gd name="T18" fmla="*/ 0 w 62"/>
                <a:gd name="T19" fmla="*/ 1 h 113"/>
                <a:gd name="T20" fmla="*/ 8 w 62"/>
                <a:gd name="T21" fmla="*/ 0 h 113"/>
                <a:gd name="T22" fmla="*/ 15 w 62"/>
                <a:gd name="T23" fmla="*/ 1 h 113"/>
                <a:gd name="T24" fmla="*/ 15 w 62"/>
                <a:gd name="T25" fmla="*/ 42 h 113"/>
                <a:gd name="T26" fmla="*/ 38 w 62"/>
                <a:gd name="T27" fmla="*/ 32 h 113"/>
                <a:gd name="T28" fmla="*/ 62 w 62"/>
                <a:gd name="T29" fmla="*/ 55 h 113"/>
                <a:gd name="T30" fmla="*/ 62 w 62"/>
                <a:gd name="T31" fmla="*/ 1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113">
                  <a:moveTo>
                    <a:pt x="62" y="112"/>
                  </a:moveTo>
                  <a:cubicBezTo>
                    <a:pt x="62" y="112"/>
                    <a:pt x="59" y="113"/>
                    <a:pt x="54" y="113"/>
                  </a:cubicBezTo>
                  <a:cubicBezTo>
                    <a:pt x="49" y="113"/>
                    <a:pt x="46" y="112"/>
                    <a:pt x="46" y="112"/>
                  </a:cubicBezTo>
                  <a:cubicBezTo>
                    <a:pt x="46" y="58"/>
                    <a:pt x="46" y="58"/>
                    <a:pt x="46" y="58"/>
                  </a:cubicBezTo>
                  <a:cubicBezTo>
                    <a:pt x="46" y="49"/>
                    <a:pt x="42" y="45"/>
                    <a:pt x="32" y="45"/>
                  </a:cubicBezTo>
                  <a:cubicBezTo>
                    <a:pt x="26" y="45"/>
                    <a:pt x="19" y="48"/>
                    <a:pt x="15" y="54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3" y="113"/>
                    <a:pt x="8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8" y="0"/>
                  </a:cubicBezTo>
                  <a:cubicBezTo>
                    <a:pt x="13" y="0"/>
                    <a:pt x="15" y="1"/>
                    <a:pt x="15" y="1"/>
                  </a:cubicBezTo>
                  <a:cubicBezTo>
                    <a:pt x="15" y="42"/>
                    <a:pt x="15" y="42"/>
                    <a:pt x="15" y="42"/>
                  </a:cubicBezTo>
                  <a:cubicBezTo>
                    <a:pt x="21" y="36"/>
                    <a:pt x="29" y="32"/>
                    <a:pt x="38" y="32"/>
                  </a:cubicBezTo>
                  <a:cubicBezTo>
                    <a:pt x="53" y="32"/>
                    <a:pt x="62" y="42"/>
                    <a:pt x="62" y="55"/>
                  </a:cubicBezTo>
                  <a:lnTo>
                    <a:pt x="62" y="11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60" name="Freeform 68"/>
            <p:cNvSpPr>
              <a:spLocks/>
            </p:cNvSpPr>
            <p:nvPr/>
          </p:nvSpPr>
          <p:spPr bwMode="auto">
            <a:xfrm>
              <a:off x="2190" y="2151"/>
              <a:ext cx="52" cy="581"/>
            </a:xfrm>
            <a:custGeom>
              <a:avLst/>
              <a:gdLst>
                <a:gd name="T0" fmla="*/ 14 w 27"/>
                <a:gd name="T1" fmla="*/ 0 h 300"/>
                <a:gd name="T2" fmla="*/ 0 w 27"/>
                <a:gd name="T3" fmla="*/ 14 h 300"/>
                <a:gd name="T4" fmla="*/ 0 w 27"/>
                <a:gd name="T5" fmla="*/ 286 h 300"/>
                <a:gd name="T6" fmla="*/ 14 w 27"/>
                <a:gd name="T7" fmla="*/ 300 h 300"/>
                <a:gd name="T8" fmla="*/ 27 w 27"/>
                <a:gd name="T9" fmla="*/ 286 h 300"/>
                <a:gd name="T10" fmla="*/ 27 w 27"/>
                <a:gd name="T11" fmla="*/ 14 h 300"/>
                <a:gd name="T12" fmla="*/ 14 w 27"/>
                <a:gd name="T13" fmla="*/ 0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" h="300">
                  <a:moveTo>
                    <a:pt x="14" y="0"/>
                  </a:moveTo>
                  <a:cubicBezTo>
                    <a:pt x="6" y="0"/>
                    <a:pt x="0" y="6"/>
                    <a:pt x="0" y="14"/>
                  </a:cubicBezTo>
                  <a:cubicBezTo>
                    <a:pt x="0" y="286"/>
                    <a:pt x="0" y="286"/>
                    <a:pt x="0" y="286"/>
                  </a:cubicBezTo>
                  <a:cubicBezTo>
                    <a:pt x="0" y="293"/>
                    <a:pt x="6" y="300"/>
                    <a:pt x="14" y="300"/>
                  </a:cubicBezTo>
                  <a:cubicBezTo>
                    <a:pt x="21" y="300"/>
                    <a:pt x="27" y="293"/>
                    <a:pt x="27" y="286"/>
                  </a:cubicBezTo>
                  <a:cubicBezTo>
                    <a:pt x="27" y="14"/>
                    <a:pt x="27" y="14"/>
                    <a:pt x="27" y="14"/>
                  </a:cubicBezTo>
                  <a:cubicBezTo>
                    <a:pt x="27" y="6"/>
                    <a:pt x="21" y="0"/>
                    <a:pt x="14" y="0"/>
                  </a:cubicBezTo>
                </a:path>
              </a:pathLst>
            </a:custGeom>
            <a:solidFill>
              <a:srgbClr val="48A2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61" name="Freeform 69"/>
            <p:cNvSpPr>
              <a:spLocks noEditPoints="1"/>
            </p:cNvSpPr>
            <p:nvPr/>
          </p:nvSpPr>
          <p:spPr bwMode="auto">
            <a:xfrm>
              <a:off x="2265" y="2016"/>
              <a:ext cx="461" cy="715"/>
            </a:xfrm>
            <a:custGeom>
              <a:avLst/>
              <a:gdLst>
                <a:gd name="T0" fmla="*/ 66 w 239"/>
                <a:gd name="T1" fmla="*/ 238 h 369"/>
                <a:gd name="T2" fmla="*/ 204 w 239"/>
                <a:gd name="T3" fmla="*/ 101 h 369"/>
                <a:gd name="T4" fmla="*/ 66 w 239"/>
                <a:gd name="T5" fmla="*/ 238 h 369"/>
                <a:gd name="T6" fmla="*/ 223 w 239"/>
                <a:gd name="T7" fmla="*/ 68 h 369"/>
                <a:gd name="T8" fmla="*/ 49 w 239"/>
                <a:gd name="T9" fmla="*/ 207 h 369"/>
                <a:gd name="T10" fmla="*/ 81 w 239"/>
                <a:gd name="T11" fmla="*/ 21 h 369"/>
                <a:gd name="T12" fmla="*/ 74 w 239"/>
                <a:gd name="T13" fmla="*/ 3 h 369"/>
                <a:gd name="T14" fmla="*/ 55 w 239"/>
                <a:gd name="T15" fmla="*/ 10 h 369"/>
                <a:gd name="T16" fmla="*/ 55 w 239"/>
                <a:gd name="T17" fmla="*/ 363 h 369"/>
                <a:gd name="T18" fmla="*/ 67 w 239"/>
                <a:gd name="T19" fmla="*/ 369 h 369"/>
                <a:gd name="T20" fmla="*/ 74 w 239"/>
                <a:gd name="T21" fmla="*/ 367 h 369"/>
                <a:gd name="T22" fmla="*/ 79 w 239"/>
                <a:gd name="T23" fmla="*/ 348 h 369"/>
                <a:gd name="T24" fmla="*/ 54 w 239"/>
                <a:gd name="T25" fmla="*/ 269 h 369"/>
                <a:gd name="T26" fmla="*/ 238 w 239"/>
                <a:gd name="T27" fmla="*/ 86 h 369"/>
                <a:gd name="T28" fmla="*/ 238 w 239"/>
                <a:gd name="T29" fmla="*/ 86 h 369"/>
                <a:gd name="T30" fmla="*/ 239 w 239"/>
                <a:gd name="T31" fmla="*/ 80 h 369"/>
                <a:gd name="T32" fmla="*/ 223 w 239"/>
                <a:gd name="T33" fmla="*/ 68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9" h="369">
                  <a:moveTo>
                    <a:pt x="66" y="238"/>
                  </a:moveTo>
                  <a:cubicBezTo>
                    <a:pt x="90" y="168"/>
                    <a:pt x="140" y="119"/>
                    <a:pt x="204" y="101"/>
                  </a:cubicBezTo>
                  <a:cubicBezTo>
                    <a:pt x="182" y="159"/>
                    <a:pt x="137" y="218"/>
                    <a:pt x="66" y="238"/>
                  </a:cubicBezTo>
                  <a:moveTo>
                    <a:pt x="223" y="68"/>
                  </a:moveTo>
                  <a:cubicBezTo>
                    <a:pt x="145" y="80"/>
                    <a:pt x="82" y="131"/>
                    <a:pt x="49" y="207"/>
                  </a:cubicBezTo>
                  <a:cubicBezTo>
                    <a:pt x="47" y="145"/>
                    <a:pt x="56" y="77"/>
                    <a:pt x="81" y="21"/>
                  </a:cubicBezTo>
                  <a:cubicBezTo>
                    <a:pt x="84" y="14"/>
                    <a:pt x="81" y="6"/>
                    <a:pt x="74" y="3"/>
                  </a:cubicBezTo>
                  <a:cubicBezTo>
                    <a:pt x="67" y="0"/>
                    <a:pt x="59" y="3"/>
                    <a:pt x="55" y="10"/>
                  </a:cubicBezTo>
                  <a:cubicBezTo>
                    <a:pt x="0" y="132"/>
                    <a:pt x="18" y="302"/>
                    <a:pt x="55" y="363"/>
                  </a:cubicBezTo>
                  <a:cubicBezTo>
                    <a:pt x="58" y="367"/>
                    <a:pt x="62" y="369"/>
                    <a:pt x="67" y="369"/>
                  </a:cubicBezTo>
                  <a:cubicBezTo>
                    <a:pt x="70" y="369"/>
                    <a:pt x="72" y="369"/>
                    <a:pt x="74" y="367"/>
                  </a:cubicBezTo>
                  <a:cubicBezTo>
                    <a:pt x="81" y="363"/>
                    <a:pt x="83" y="355"/>
                    <a:pt x="79" y="348"/>
                  </a:cubicBezTo>
                  <a:cubicBezTo>
                    <a:pt x="68" y="330"/>
                    <a:pt x="60" y="304"/>
                    <a:pt x="54" y="269"/>
                  </a:cubicBezTo>
                  <a:cubicBezTo>
                    <a:pt x="157" y="251"/>
                    <a:pt x="217" y="163"/>
                    <a:pt x="238" y="86"/>
                  </a:cubicBezTo>
                  <a:cubicBezTo>
                    <a:pt x="238" y="86"/>
                    <a:pt x="238" y="86"/>
                    <a:pt x="238" y="86"/>
                  </a:cubicBezTo>
                  <a:cubicBezTo>
                    <a:pt x="239" y="84"/>
                    <a:pt x="239" y="82"/>
                    <a:pt x="239" y="80"/>
                  </a:cubicBezTo>
                  <a:cubicBezTo>
                    <a:pt x="237" y="73"/>
                    <a:pt x="230" y="67"/>
                    <a:pt x="223" y="68"/>
                  </a:cubicBezTo>
                </a:path>
              </a:pathLst>
            </a:custGeom>
            <a:solidFill>
              <a:srgbClr val="48A2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62" name="Freeform 70"/>
            <p:cNvSpPr>
              <a:spLocks/>
            </p:cNvSpPr>
            <p:nvPr/>
          </p:nvSpPr>
          <p:spPr bwMode="auto">
            <a:xfrm>
              <a:off x="2147" y="2196"/>
              <a:ext cx="274" cy="104"/>
            </a:xfrm>
            <a:custGeom>
              <a:avLst/>
              <a:gdLst>
                <a:gd name="T0" fmla="*/ 15 w 142"/>
                <a:gd name="T1" fmla="*/ 54 h 54"/>
                <a:gd name="T2" fmla="*/ 1 w 142"/>
                <a:gd name="T3" fmla="*/ 43 h 54"/>
                <a:gd name="T4" fmla="*/ 12 w 142"/>
                <a:gd name="T5" fmla="*/ 26 h 54"/>
                <a:gd name="T6" fmla="*/ 124 w 142"/>
                <a:gd name="T7" fmla="*/ 2 h 54"/>
                <a:gd name="T8" fmla="*/ 141 w 142"/>
                <a:gd name="T9" fmla="*/ 12 h 54"/>
                <a:gd name="T10" fmla="*/ 130 w 142"/>
                <a:gd name="T11" fmla="*/ 29 h 54"/>
                <a:gd name="T12" fmla="*/ 18 w 142"/>
                <a:gd name="T13" fmla="*/ 54 h 54"/>
                <a:gd name="T14" fmla="*/ 15 w 142"/>
                <a:gd name="T15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2" h="54">
                  <a:moveTo>
                    <a:pt x="15" y="54"/>
                  </a:moveTo>
                  <a:cubicBezTo>
                    <a:pt x="8" y="54"/>
                    <a:pt x="3" y="50"/>
                    <a:pt x="1" y="43"/>
                  </a:cubicBezTo>
                  <a:cubicBezTo>
                    <a:pt x="0" y="36"/>
                    <a:pt x="4" y="28"/>
                    <a:pt x="12" y="26"/>
                  </a:cubicBezTo>
                  <a:cubicBezTo>
                    <a:pt x="124" y="2"/>
                    <a:pt x="124" y="2"/>
                    <a:pt x="124" y="2"/>
                  </a:cubicBezTo>
                  <a:cubicBezTo>
                    <a:pt x="132" y="0"/>
                    <a:pt x="139" y="5"/>
                    <a:pt x="141" y="12"/>
                  </a:cubicBezTo>
                  <a:cubicBezTo>
                    <a:pt x="142" y="20"/>
                    <a:pt x="138" y="27"/>
                    <a:pt x="130" y="29"/>
                  </a:cubicBezTo>
                  <a:cubicBezTo>
                    <a:pt x="18" y="54"/>
                    <a:pt x="18" y="54"/>
                    <a:pt x="18" y="54"/>
                  </a:cubicBezTo>
                  <a:cubicBezTo>
                    <a:pt x="17" y="54"/>
                    <a:pt x="16" y="54"/>
                    <a:pt x="15" y="54"/>
                  </a:cubicBezTo>
                </a:path>
              </a:pathLst>
            </a:custGeom>
            <a:solidFill>
              <a:srgbClr val="CB3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63" name="Freeform 71"/>
            <p:cNvSpPr>
              <a:spLocks noEditPoints="1"/>
            </p:cNvSpPr>
            <p:nvPr/>
          </p:nvSpPr>
          <p:spPr bwMode="auto">
            <a:xfrm>
              <a:off x="2184" y="1508"/>
              <a:ext cx="575" cy="568"/>
            </a:xfrm>
            <a:custGeom>
              <a:avLst/>
              <a:gdLst>
                <a:gd name="T0" fmla="*/ 241 w 298"/>
                <a:gd name="T1" fmla="*/ 185 h 293"/>
                <a:gd name="T2" fmla="*/ 138 w 298"/>
                <a:gd name="T3" fmla="*/ 266 h 293"/>
                <a:gd name="T4" fmla="*/ 112 w 298"/>
                <a:gd name="T5" fmla="*/ 262 h 293"/>
                <a:gd name="T6" fmla="*/ 47 w 298"/>
                <a:gd name="T7" fmla="*/ 214 h 293"/>
                <a:gd name="T8" fmla="*/ 35 w 298"/>
                <a:gd name="T9" fmla="*/ 134 h 293"/>
                <a:gd name="T10" fmla="*/ 56 w 298"/>
                <a:gd name="T11" fmla="*/ 51 h 293"/>
                <a:gd name="T12" fmla="*/ 82 w 298"/>
                <a:gd name="T13" fmla="*/ 94 h 293"/>
                <a:gd name="T14" fmla="*/ 91 w 298"/>
                <a:gd name="T15" fmla="*/ 101 h 293"/>
                <a:gd name="T16" fmla="*/ 101 w 298"/>
                <a:gd name="T17" fmla="*/ 99 h 293"/>
                <a:gd name="T18" fmla="*/ 162 w 298"/>
                <a:gd name="T19" fmla="*/ 63 h 293"/>
                <a:gd name="T20" fmla="*/ 191 w 298"/>
                <a:gd name="T21" fmla="*/ 111 h 293"/>
                <a:gd name="T22" fmla="*/ 131 w 298"/>
                <a:gd name="T23" fmla="*/ 148 h 293"/>
                <a:gd name="T24" fmla="*/ 126 w 298"/>
                <a:gd name="T25" fmla="*/ 167 h 293"/>
                <a:gd name="T26" fmla="*/ 138 w 298"/>
                <a:gd name="T27" fmla="*/ 174 h 293"/>
                <a:gd name="T28" fmla="*/ 145 w 298"/>
                <a:gd name="T29" fmla="*/ 172 h 293"/>
                <a:gd name="T30" fmla="*/ 218 w 298"/>
                <a:gd name="T31" fmla="*/ 128 h 293"/>
                <a:gd name="T32" fmla="*/ 218 w 298"/>
                <a:gd name="T33" fmla="*/ 128 h 293"/>
                <a:gd name="T34" fmla="*/ 261 w 298"/>
                <a:gd name="T35" fmla="*/ 102 h 293"/>
                <a:gd name="T36" fmla="*/ 241 w 298"/>
                <a:gd name="T37" fmla="*/ 185 h 293"/>
                <a:gd name="T38" fmla="*/ 291 w 298"/>
                <a:gd name="T39" fmla="*/ 61 h 293"/>
                <a:gd name="T40" fmla="*/ 276 w 298"/>
                <a:gd name="T41" fmla="*/ 60 h 293"/>
                <a:gd name="T42" fmla="*/ 215 w 298"/>
                <a:gd name="T43" fmla="*/ 97 h 293"/>
                <a:gd name="T44" fmla="*/ 179 w 298"/>
                <a:gd name="T45" fmla="*/ 36 h 293"/>
                <a:gd name="T46" fmla="*/ 170 w 298"/>
                <a:gd name="T47" fmla="*/ 30 h 293"/>
                <a:gd name="T48" fmla="*/ 160 w 298"/>
                <a:gd name="T49" fmla="*/ 32 h 293"/>
                <a:gd name="T50" fmla="*/ 99 w 298"/>
                <a:gd name="T51" fmla="*/ 68 h 293"/>
                <a:gd name="T52" fmla="*/ 62 w 298"/>
                <a:gd name="T53" fmla="*/ 8 h 293"/>
                <a:gd name="T54" fmla="*/ 48 w 298"/>
                <a:gd name="T55" fmla="*/ 1 h 293"/>
                <a:gd name="T56" fmla="*/ 37 w 298"/>
                <a:gd name="T57" fmla="*/ 11 h 293"/>
                <a:gd name="T58" fmla="*/ 8 w 298"/>
                <a:gd name="T59" fmla="*/ 128 h 293"/>
                <a:gd name="T60" fmla="*/ 23 w 298"/>
                <a:gd name="T61" fmla="*/ 229 h 293"/>
                <a:gd name="T62" fmla="*/ 106 w 298"/>
                <a:gd name="T63" fmla="*/ 289 h 293"/>
                <a:gd name="T64" fmla="*/ 138 w 298"/>
                <a:gd name="T65" fmla="*/ 293 h 293"/>
                <a:gd name="T66" fmla="*/ 268 w 298"/>
                <a:gd name="T67" fmla="*/ 192 h 293"/>
                <a:gd name="T68" fmla="*/ 296 w 298"/>
                <a:gd name="T69" fmla="*/ 76 h 293"/>
                <a:gd name="T70" fmla="*/ 291 w 298"/>
                <a:gd name="T71" fmla="*/ 61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98" h="293">
                  <a:moveTo>
                    <a:pt x="241" y="185"/>
                  </a:moveTo>
                  <a:cubicBezTo>
                    <a:pt x="229" y="233"/>
                    <a:pt x="187" y="266"/>
                    <a:pt x="138" y="266"/>
                  </a:cubicBezTo>
                  <a:cubicBezTo>
                    <a:pt x="129" y="266"/>
                    <a:pt x="121" y="265"/>
                    <a:pt x="112" y="262"/>
                  </a:cubicBezTo>
                  <a:cubicBezTo>
                    <a:pt x="85" y="256"/>
                    <a:pt x="62" y="239"/>
                    <a:pt x="47" y="214"/>
                  </a:cubicBezTo>
                  <a:cubicBezTo>
                    <a:pt x="33" y="190"/>
                    <a:pt x="28" y="162"/>
                    <a:pt x="35" y="134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82" y="94"/>
                    <a:pt x="82" y="94"/>
                    <a:pt x="82" y="94"/>
                  </a:cubicBezTo>
                  <a:cubicBezTo>
                    <a:pt x="84" y="98"/>
                    <a:pt x="87" y="100"/>
                    <a:pt x="91" y="101"/>
                  </a:cubicBezTo>
                  <a:cubicBezTo>
                    <a:pt x="94" y="102"/>
                    <a:pt x="98" y="101"/>
                    <a:pt x="101" y="99"/>
                  </a:cubicBezTo>
                  <a:cubicBezTo>
                    <a:pt x="162" y="63"/>
                    <a:pt x="162" y="63"/>
                    <a:pt x="162" y="63"/>
                  </a:cubicBezTo>
                  <a:cubicBezTo>
                    <a:pt x="191" y="111"/>
                    <a:pt x="191" y="111"/>
                    <a:pt x="191" y="111"/>
                  </a:cubicBezTo>
                  <a:cubicBezTo>
                    <a:pt x="131" y="148"/>
                    <a:pt x="131" y="148"/>
                    <a:pt x="131" y="148"/>
                  </a:cubicBezTo>
                  <a:cubicBezTo>
                    <a:pt x="124" y="152"/>
                    <a:pt x="122" y="160"/>
                    <a:pt x="126" y="167"/>
                  </a:cubicBezTo>
                  <a:cubicBezTo>
                    <a:pt x="129" y="171"/>
                    <a:pt x="133" y="174"/>
                    <a:pt x="138" y="174"/>
                  </a:cubicBezTo>
                  <a:cubicBezTo>
                    <a:pt x="140" y="174"/>
                    <a:pt x="143" y="173"/>
                    <a:pt x="145" y="172"/>
                  </a:cubicBezTo>
                  <a:cubicBezTo>
                    <a:pt x="218" y="128"/>
                    <a:pt x="218" y="128"/>
                    <a:pt x="218" y="128"/>
                  </a:cubicBezTo>
                  <a:cubicBezTo>
                    <a:pt x="218" y="128"/>
                    <a:pt x="218" y="128"/>
                    <a:pt x="218" y="128"/>
                  </a:cubicBezTo>
                  <a:cubicBezTo>
                    <a:pt x="261" y="102"/>
                    <a:pt x="261" y="102"/>
                    <a:pt x="261" y="102"/>
                  </a:cubicBezTo>
                  <a:lnTo>
                    <a:pt x="241" y="185"/>
                  </a:lnTo>
                  <a:close/>
                  <a:moveTo>
                    <a:pt x="291" y="61"/>
                  </a:moveTo>
                  <a:cubicBezTo>
                    <a:pt x="287" y="58"/>
                    <a:pt x="280" y="58"/>
                    <a:pt x="276" y="60"/>
                  </a:cubicBezTo>
                  <a:cubicBezTo>
                    <a:pt x="215" y="97"/>
                    <a:pt x="215" y="97"/>
                    <a:pt x="215" y="97"/>
                  </a:cubicBezTo>
                  <a:cubicBezTo>
                    <a:pt x="179" y="36"/>
                    <a:pt x="179" y="36"/>
                    <a:pt x="179" y="36"/>
                  </a:cubicBezTo>
                  <a:cubicBezTo>
                    <a:pt x="177" y="33"/>
                    <a:pt x="174" y="31"/>
                    <a:pt x="170" y="30"/>
                  </a:cubicBezTo>
                  <a:cubicBezTo>
                    <a:pt x="166" y="29"/>
                    <a:pt x="163" y="30"/>
                    <a:pt x="160" y="32"/>
                  </a:cubicBezTo>
                  <a:cubicBezTo>
                    <a:pt x="99" y="68"/>
                    <a:pt x="99" y="68"/>
                    <a:pt x="99" y="68"/>
                  </a:cubicBezTo>
                  <a:cubicBezTo>
                    <a:pt x="62" y="8"/>
                    <a:pt x="62" y="8"/>
                    <a:pt x="62" y="8"/>
                  </a:cubicBezTo>
                  <a:cubicBezTo>
                    <a:pt x="60" y="3"/>
                    <a:pt x="54" y="0"/>
                    <a:pt x="48" y="1"/>
                  </a:cubicBezTo>
                  <a:cubicBezTo>
                    <a:pt x="43" y="2"/>
                    <a:pt x="38" y="6"/>
                    <a:pt x="37" y="11"/>
                  </a:cubicBezTo>
                  <a:cubicBezTo>
                    <a:pt x="8" y="128"/>
                    <a:pt x="8" y="128"/>
                    <a:pt x="8" y="128"/>
                  </a:cubicBezTo>
                  <a:cubicBezTo>
                    <a:pt x="0" y="162"/>
                    <a:pt x="5" y="198"/>
                    <a:pt x="23" y="229"/>
                  </a:cubicBezTo>
                  <a:cubicBezTo>
                    <a:pt x="42" y="259"/>
                    <a:pt x="71" y="281"/>
                    <a:pt x="106" y="289"/>
                  </a:cubicBezTo>
                  <a:cubicBezTo>
                    <a:pt x="116" y="292"/>
                    <a:pt x="127" y="293"/>
                    <a:pt x="138" y="293"/>
                  </a:cubicBezTo>
                  <a:cubicBezTo>
                    <a:pt x="199" y="293"/>
                    <a:pt x="253" y="252"/>
                    <a:pt x="268" y="192"/>
                  </a:cubicBezTo>
                  <a:cubicBezTo>
                    <a:pt x="296" y="76"/>
                    <a:pt x="296" y="76"/>
                    <a:pt x="296" y="76"/>
                  </a:cubicBezTo>
                  <a:cubicBezTo>
                    <a:pt x="298" y="70"/>
                    <a:pt x="296" y="65"/>
                    <a:pt x="291" y="61"/>
                  </a:cubicBezTo>
                </a:path>
              </a:pathLst>
            </a:custGeom>
            <a:solidFill>
              <a:srgbClr val="CB3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</p:grpSp>
      <p:sp>
        <p:nvSpPr>
          <p:cNvPr id="64" name="Trójkąt równoramienny 63"/>
          <p:cNvSpPr/>
          <p:nvPr userDrawn="1"/>
        </p:nvSpPr>
        <p:spPr>
          <a:xfrm rot="16200000">
            <a:off x="10219597" y="5926138"/>
            <a:ext cx="2116006" cy="1828800"/>
          </a:xfrm>
          <a:prstGeom prst="triangle">
            <a:avLst/>
          </a:prstGeom>
          <a:solidFill>
            <a:srgbClr val="48A2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65" name="Trójkąt równoramienny 64"/>
          <p:cNvSpPr/>
          <p:nvPr userDrawn="1"/>
        </p:nvSpPr>
        <p:spPr>
          <a:xfrm rot="5400000">
            <a:off x="-1184997" y="5090073"/>
            <a:ext cx="2116006" cy="1828800"/>
          </a:xfrm>
          <a:prstGeom prst="triangle">
            <a:avLst/>
          </a:prstGeom>
          <a:solidFill>
            <a:srgbClr val="CB33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                    </a:t>
            </a:r>
          </a:p>
        </p:txBody>
      </p:sp>
      <p:sp>
        <p:nvSpPr>
          <p:cNvPr id="66" name="Symbol zastępczy zawartości 2"/>
          <p:cNvSpPr txBox="1">
            <a:spLocks noGrp="1"/>
          </p:cNvSpPr>
          <p:nvPr>
            <p:ph idx="14"/>
          </p:nvPr>
        </p:nvSpPr>
        <p:spPr>
          <a:xfrm>
            <a:off x="476448" y="2711681"/>
            <a:ext cx="11185285" cy="310189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3565A"/>
                </a:solidFill>
              </a:defRPr>
            </a:lvl1pPr>
            <a:lvl2pPr>
              <a:defRPr>
                <a:solidFill>
                  <a:srgbClr val="53565A"/>
                </a:solidFill>
              </a:defRPr>
            </a:lvl2pPr>
            <a:lvl3pPr>
              <a:defRPr>
                <a:solidFill>
                  <a:srgbClr val="53565A"/>
                </a:solidFill>
              </a:defRPr>
            </a:lvl3pPr>
            <a:lvl4pPr>
              <a:defRPr>
                <a:solidFill>
                  <a:srgbClr val="53565A"/>
                </a:solidFill>
              </a:defRPr>
            </a:lvl4pPr>
            <a:lvl5pPr>
              <a:defRPr>
                <a:solidFill>
                  <a:srgbClr val="53565A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633412466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7"/>
          <p:cNvGrpSpPr>
            <a:grpSpLocks noChangeAspect="1"/>
          </p:cNvGrpSpPr>
          <p:nvPr userDrawn="1"/>
        </p:nvGrpSpPr>
        <p:grpSpPr bwMode="auto">
          <a:xfrm>
            <a:off x="479653" y="454227"/>
            <a:ext cx="1803846" cy="689483"/>
            <a:chOff x="2149" y="1512"/>
            <a:chExt cx="3382" cy="1296"/>
          </a:xfrm>
        </p:grpSpPr>
        <p:sp>
          <p:nvSpPr>
            <p:cNvPr id="7" name="AutoShape 16"/>
            <p:cNvSpPr>
              <a:spLocks noChangeAspect="1" noChangeArrowheads="1" noTextEdit="1"/>
            </p:cNvSpPr>
            <p:nvPr/>
          </p:nvSpPr>
          <p:spPr bwMode="auto">
            <a:xfrm>
              <a:off x="2149" y="1512"/>
              <a:ext cx="3382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8" name="Freeform 18"/>
            <p:cNvSpPr>
              <a:spLocks noEditPoints="1"/>
            </p:cNvSpPr>
            <p:nvPr/>
          </p:nvSpPr>
          <p:spPr bwMode="auto">
            <a:xfrm>
              <a:off x="2958" y="1820"/>
              <a:ext cx="139" cy="211"/>
            </a:xfrm>
            <a:custGeom>
              <a:avLst/>
              <a:gdLst>
                <a:gd name="T0" fmla="*/ 38 w 72"/>
                <a:gd name="T1" fmla="*/ 54 h 109"/>
                <a:gd name="T2" fmla="*/ 56 w 72"/>
                <a:gd name="T3" fmla="*/ 34 h 109"/>
                <a:gd name="T4" fmla="*/ 38 w 72"/>
                <a:gd name="T5" fmla="*/ 13 h 109"/>
                <a:gd name="T6" fmla="*/ 16 w 72"/>
                <a:gd name="T7" fmla="*/ 13 h 109"/>
                <a:gd name="T8" fmla="*/ 16 w 72"/>
                <a:gd name="T9" fmla="*/ 54 h 109"/>
                <a:gd name="T10" fmla="*/ 38 w 72"/>
                <a:gd name="T11" fmla="*/ 54 h 109"/>
                <a:gd name="T12" fmla="*/ 16 w 72"/>
                <a:gd name="T13" fmla="*/ 108 h 109"/>
                <a:gd name="T14" fmla="*/ 8 w 72"/>
                <a:gd name="T15" fmla="*/ 109 h 109"/>
                <a:gd name="T16" fmla="*/ 0 w 72"/>
                <a:gd name="T17" fmla="*/ 108 h 109"/>
                <a:gd name="T18" fmla="*/ 0 w 72"/>
                <a:gd name="T19" fmla="*/ 0 h 109"/>
                <a:gd name="T20" fmla="*/ 40 w 72"/>
                <a:gd name="T21" fmla="*/ 0 h 109"/>
                <a:gd name="T22" fmla="*/ 72 w 72"/>
                <a:gd name="T23" fmla="*/ 34 h 109"/>
                <a:gd name="T24" fmla="*/ 40 w 72"/>
                <a:gd name="T25" fmla="*/ 67 h 109"/>
                <a:gd name="T26" fmla="*/ 16 w 72"/>
                <a:gd name="T27" fmla="*/ 67 h 109"/>
                <a:gd name="T28" fmla="*/ 16 w 72"/>
                <a:gd name="T29" fmla="*/ 108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2" h="109">
                  <a:moveTo>
                    <a:pt x="38" y="54"/>
                  </a:moveTo>
                  <a:cubicBezTo>
                    <a:pt x="50" y="54"/>
                    <a:pt x="56" y="46"/>
                    <a:pt x="56" y="34"/>
                  </a:cubicBezTo>
                  <a:cubicBezTo>
                    <a:pt x="56" y="21"/>
                    <a:pt x="50" y="13"/>
                    <a:pt x="38" y="13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6" y="54"/>
                    <a:pt x="16" y="54"/>
                    <a:pt x="16" y="54"/>
                  </a:cubicBezTo>
                  <a:lnTo>
                    <a:pt x="38" y="54"/>
                  </a:lnTo>
                  <a:close/>
                  <a:moveTo>
                    <a:pt x="16" y="108"/>
                  </a:moveTo>
                  <a:cubicBezTo>
                    <a:pt x="16" y="108"/>
                    <a:pt x="13" y="109"/>
                    <a:pt x="8" y="109"/>
                  </a:cubicBezTo>
                  <a:cubicBezTo>
                    <a:pt x="3" y="109"/>
                    <a:pt x="0" y="108"/>
                    <a:pt x="0" y="10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60" y="0"/>
                    <a:pt x="72" y="14"/>
                    <a:pt x="72" y="34"/>
                  </a:cubicBezTo>
                  <a:cubicBezTo>
                    <a:pt x="72" y="53"/>
                    <a:pt x="60" y="67"/>
                    <a:pt x="40" y="67"/>
                  </a:cubicBezTo>
                  <a:cubicBezTo>
                    <a:pt x="16" y="67"/>
                    <a:pt x="16" y="67"/>
                    <a:pt x="16" y="67"/>
                  </a:cubicBezTo>
                  <a:lnTo>
                    <a:pt x="16" y="108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9" name="Freeform 19"/>
            <p:cNvSpPr>
              <a:spLocks noEditPoints="1"/>
            </p:cNvSpPr>
            <p:nvPr/>
          </p:nvSpPr>
          <p:spPr bwMode="auto">
            <a:xfrm>
              <a:off x="3116" y="1874"/>
              <a:ext cx="120" cy="161"/>
            </a:xfrm>
            <a:custGeom>
              <a:avLst/>
              <a:gdLst>
                <a:gd name="T0" fmla="*/ 31 w 62"/>
                <a:gd name="T1" fmla="*/ 44 h 83"/>
                <a:gd name="T2" fmla="*/ 16 w 62"/>
                <a:gd name="T3" fmla="*/ 57 h 83"/>
                <a:gd name="T4" fmla="*/ 29 w 62"/>
                <a:gd name="T5" fmla="*/ 71 h 83"/>
                <a:gd name="T6" fmla="*/ 46 w 62"/>
                <a:gd name="T7" fmla="*/ 50 h 83"/>
                <a:gd name="T8" fmla="*/ 46 w 62"/>
                <a:gd name="T9" fmla="*/ 45 h 83"/>
                <a:gd name="T10" fmla="*/ 31 w 62"/>
                <a:gd name="T11" fmla="*/ 44 h 83"/>
                <a:gd name="T12" fmla="*/ 33 w 62"/>
                <a:gd name="T13" fmla="*/ 0 h 83"/>
                <a:gd name="T14" fmla="*/ 62 w 62"/>
                <a:gd name="T15" fmla="*/ 29 h 83"/>
                <a:gd name="T16" fmla="*/ 62 w 62"/>
                <a:gd name="T17" fmla="*/ 80 h 83"/>
                <a:gd name="T18" fmla="*/ 56 w 62"/>
                <a:gd name="T19" fmla="*/ 81 h 83"/>
                <a:gd name="T20" fmla="*/ 50 w 62"/>
                <a:gd name="T21" fmla="*/ 80 h 83"/>
                <a:gd name="T22" fmla="*/ 47 w 62"/>
                <a:gd name="T23" fmla="*/ 70 h 83"/>
                <a:gd name="T24" fmla="*/ 24 w 62"/>
                <a:gd name="T25" fmla="*/ 83 h 83"/>
                <a:gd name="T26" fmla="*/ 0 w 62"/>
                <a:gd name="T27" fmla="*/ 57 h 83"/>
                <a:gd name="T28" fmla="*/ 29 w 62"/>
                <a:gd name="T29" fmla="*/ 34 h 83"/>
                <a:gd name="T30" fmla="*/ 46 w 62"/>
                <a:gd name="T31" fmla="*/ 35 h 83"/>
                <a:gd name="T32" fmla="*/ 46 w 62"/>
                <a:gd name="T33" fmla="*/ 29 h 83"/>
                <a:gd name="T34" fmla="*/ 31 w 62"/>
                <a:gd name="T35" fmla="*/ 13 h 83"/>
                <a:gd name="T36" fmla="*/ 11 w 62"/>
                <a:gd name="T37" fmla="*/ 17 h 83"/>
                <a:gd name="T38" fmla="*/ 7 w 62"/>
                <a:gd name="T39" fmla="*/ 12 h 83"/>
                <a:gd name="T40" fmla="*/ 6 w 62"/>
                <a:gd name="T41" fmla="*/ 6 h 83"/>
                <a:gd name="T42" fmla="*/ 33 w 62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2" h="83">
                  <a:moveTo>
                    <a:pt x="31" y="44"/>
                  </a:moveTo>
                  <a:cubicBezTo>
                    <a:pt x="21" y="44"/>
                    <a:pt x="16" y="48"/>
                    <a:pt x="16" y="57"/>
                  </a:cubicBezTo>
                  <a:cubicBezTo>
                    <a:pt x="16" y="67"/>
                    <a:pt x="21" y="71"/>
                    <a:pt x="29" y="71"/>
                  </a:cubicBezTo>
                  <a:cubicBezTo>
                    <a:pt x="41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7" y="44"/>
                    <a:pt x="31" y="44"/>
                  </a:cubicBezTo>
                  <a:moveTo>
                    <a:pt x="33" y="0"/>
                  </a:moveTo>
                  <a:cubicBezTo>
                    <a:pt x="55" y="0"/>
                    <a:pt x="62" y="10"/>
                    <a:pt x="62" y="29"/>
                  </a:cubicBezTo>
                  <a:cubicBezTo>
                    <a:pt x="62" y="80"/>
                    <a:pt x="62" y="80"/>
                    <a:pt x="62" y="80"/>
                  </a:cubicBezTo>
                  <a:cubicBezTo>
                    <a:pt x="62" y="80"/>
                    <a:pt x="60" y="81"/>
                    <a:pt x="56" y="81"/>
                  </a:cubicBezTo>
                  <a:cubicBezTo>
                    <a:pt x="52" y="81"/>
                    <a:pt x="50" y="80"/>
                    <a:pt x="50" y="80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3" y="78"/>
                    <a:pt x="35" y="83"/>
                    <a:pt x="24" y="83"/>
                  </a:cubicBezTo>
                  <a:cubicBezTo>
                    <a:pt x="9" y="83"/>
                    <a:pt x="0" y="74"/>
                    <a:pt x="0" y="57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3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3" y="13"/>
                    <a:pt x="31" y="13"/>
                  </a:cubicBezTo>
                  <a:cubicBezTo>
                    <a:pt x="20" y="13"/>
                    <a:pt x="11" y="17"/>
                    <a:pt x="11" y="17"/>
                  </a:cubicBezTo>
                  <a:cubicBezTo>
                    <a:pt x="11" y="16"/>
                    <a:pt x="9" y="15"/>
                    <a:pt x="7" y="12"/>
                  </a:cubicBezTo>
                  <a:cubicBezTo>
                    <a:pt x="6" y="9"/>
                    <a:pt x="6" y="6"/>
                    <a:pt x="6" y="6"/>
                  </a:cubicBezTo>
                  <a:cubicBezTo>
                    <a:pt x="6" y="6"/>
                    <a:pt x="18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0" name="Freeform 20"/>
            <p:cNvSpPr>
              <a:spLocks noEditPoints="1"/>
            </p:cNvSpPr>
            <p:nvPr/>
          </p:nvSpPr>
          <p:spPr bwMode="auto">
            <a:xfrm>
              <a:off x="3276" y="1803"/>
              <a:ext cx="118" cy="228"/>
            </a:xfrm>
            <a:custGeom>
              <a:avLst/>
              <a:gdLst>
                <a:gd name="T0" fmla="*/ 26 w 61"/>
                <a:gd name="T1" fmla="*/ 27 h 118"/>
                <a:gd name="T2" fmla="*/ 17 w 61"/>
                <a:gd name="T3" fmla="*/ 22 h 118"/>
                <a:gd name="T4" fmla="*/ 32 w 61"/>
                <a:gd name="T5" fmla="*/ 1 h 118"/>
                <a:gd name="T6" fmla="*/ 45 w 61"/>
                <a:gd name="T7" fmla="*/ 7 h 118"/>
                <a:gd name="T8" fmla="*/ 26 w 61"/>
                <a:gd name="T9" fmla="*/ 27 h 118"/>
                <a:gd name="T10" fmla="*/ 61 w 61"/>
                <a:gd name="T11" fmla="*/ 117 h 118"/>
                <a:gd name="T12" fmla="*/ 54 w 61"/>
                <a:gd name="T13" fmla="*/ 118 h 118"/>
                <a:gd name="T14" fmla="*/ 46 w 61"/>
                <a:gd name="T15" fmla="*/ 117 h 118"/>
                <a:gd name="T16" fmla="*/ 46 w 61"/>
                <a:gd name="T17" fmla="*/ 63 h 118"/>
                <a:gd name="T18" fmla="*/ 32 w 61"/>
                <a:gd name="T19" fmla="*/ 49 h 118"/>
                <a:gd name="T20" fmla="*/ 15 w 61"/>
                <a:gd name="T21" fmla="*/ 59 h 118"/>
                <a:gd name="T22" fmla="*/ 15 w 61"/>
                <a:gd name="T23" fmla="*/ 117 h 118"/>
                <a:gd name="T24" fmla="*/ 8 w 61"/>
                <a:gd name="T25" fmla="*/ 118 h 118"/>
                <a:gd name="T26" fmla="*/ 0 w 61"/>
                <a:gd name="T27" fmla="*/ 117 h 118"/>
                <a:gd name="T28" fmla="*/ 0 w 61"/>
                <a:gd name="T29" fmla="*/ 40 h 118"/>
                <a:gd name="T30" fmla="*/ 8 w 61"/>
                <a:gd name="T31" fmla="*/ 39 h 118"/>
                <a:gd name="T32" fmla="*/ 15 w 61"/>
                <a:gd name="T33" fmla="*/ 40 h 118"/>
                <a:gd name="T34" fmla="*/ 15 w 61"/>
                <a:gd name="T35" fmla="*/ 47 h 118"/>
                <a:gd name="T36" fmla="*/ 38 w 61"/>
                <a:gd name="T37" fmla="*/ 37 h 118"/>
                <a:gd name="T38" fmla="*/ 61 w 61"/>
                <a:gd name="T39" fmla="*/ 60 h 118"/>
                <a:gd name="T40" fmla="*/ 61 w 61"/>
                <a:gd name="T41" fmla="*/ 117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1" h="118">
                  <a:moveTo>
                    <a:pt x="26" y="27"/>
                  </a:moveTo>
                  <a:cubicBezTo>
                    <a:pt x="22" y="26"/>
                    <a:pt x="19" y="25"/>
                    <a:pt x="17" y="22"/>
                  </a:cubicBezTo>
                  <a:cubicBezTo>
                    <a:pt x="32" y="1"/>
                    <a:pt x="32" y="1"/>
                    <a:pt x="32" y="1"/>
                  </a:cubicBezTo>
                  <a:cubicBezTo>
                    <a:pt x="36" y="0"/>
                    <a:pt x="42" y="3"/>
                    <a:pt x="45" y="7"/>
                  </a:cubicBezTo>
                  <a:lnTo>
                    <a:pt x="26" y="27"/>
                  </a:lnTo>
                  <a:close/>
                  <a:moveTo>
                    <a:pt x="61" y="117"/>
                  </a:moveTo>
                  <a:cubicBezTo>
                    <a:pt x="61" y="117"/>
                    <a:pt x="59" y="118"/>
                    <a:pt x="54" y="118"/>
                  </a:cubicBezTo>
                  <a:cubicBezTo>
                    <a:pt x="49" y="118"/>
                    <a:pt x="46" y="117"/>
                    <a:pt x="46" y="117"/>
                  </a:cubicBezTo>
                  <a:cubicBezTo>
                    <a:pt x="46" y="63"/>
                    <a:pt x="46" y="63"/>
                    <a:pt x="46" y="63"/>
                  </a:cubicBezTo>
                  <a:cubicBezTo>
                    <a:pt x="46" y="54"/>
                    <a:pt x="42" y="49"/>
                    <a:pt x="32" y="49"/>
                  </a:cubicBezTo>
                  <a:cubicBezTo>
                    <a:pt x="25" y="49"/>
                    <a:pt x="19" y="53"/>
                    <a:pt x="15" y="59"/>
                  </a:cubicBezTo>
                  <a:cubicBezTo>
                    <a:pt x="15" y="117"/>
                    <a:pt x="15" y="117"/>
                    <a:pt x="15" y="117"/>
                  </a:cubicBezTo>
                  <a:cubicBezTo>
                    <a:pt x="15" y="117"/>
                    <a:pt x="12" y="118"/>
                    <a:pt x="8" y="118"/>
                  </a:cubicBezTo>
                  <a:cubicBezTo>
                    <a:pt x="2" y="118"/>
                    <a:pt x="0" y="117"/>
                    <a:pt x="0" y="117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2" y="39"/>
                    <a:pt x="8" y="39"/>
                  </a:cubicBezTo>
                  <a:cubicBezTo>
                    <a:pt x="12" y="39"/>
                    <a:pt x="15" y="40"/>
                    <a:pt x="15" y="40"/>
                  </a:cubicBezTo>
                  <a:cubicBezTo>
                    <a:pt x="15" y="47"/>
                    <a:pt x="15" y="47"/>
                    <a:pt x="15" y="47"/>
                  </a:cubicBezTo>
                  <a:cubicBezTo>
                    <a:pt x="20" y="41"/>
                    <a:pt x="28" y="37"/>
                    <a:pt x="38" y="37"/>
                  </a:cubicBezTo>
                  <a:cubicBezTo>
                    <a:pt x="53" y="37"/>
                    <a:pt x="61" y="46"/>
                    <a:pt x="61" y="60"/>
                  </a:cubicBezTo>
                  <a:lnTo>
                    <a:pt x="61" y="11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1" name="Freeform 21"/>
            <p:cNvSpPr>
              <a:spLocks/>
            </p:cNvSpPr>
            <p:nvPr/>
          </p:nvSpPr>
          <p:spPr bwMode="auto">
            <a:xfrm>
              <a:off x="3429" y="1874"/>
              <a:ext cx="104" cy="161"/>
            </a:xfrm>
            <a:custGeom>
              <a:avLst/>
              <a:gdLst>
                <a:gd name="T0" fmla="*/ 29 w 54"/>
                <a:gd name="T1" fmla="*/ 0 h 83"/>
                <a:gd name="T2" fmla="*/ 50 w 54"/>
                <a:gd name="T3" fmla="*/ 4 h 83"/>
                <a:gd name="T4" fmla="*/ 46 w 54"/>
                <a:gd name="T5" fmla="*/ 15 h 83"/>
                <a:gd name="T6" fmla="*/ 30 w 54"/>
                <a:gd name="T7" fmla="*/ 13 h 83"/>
                <a:gd name="T8" fmla="*/ 15 w 54"/>
                <a:gd name="T9" fmla="*/ 23 h 83"/>
                <a:gd name="T10" fmla="*/ 34 w 54"/>
                <a:gd name="T11" fmla="*/ 36 h 83"/>
                <a:gd name="T12" fmla="*/ 54 w 54"/>
                <a:gd name="T13" fmla="*/ 58 h 83"/>
                <a:gd name="T14" fmla="*/ 25 w 54"/>
                <a:gd name="T15" fmla="*/ 83 h 83"/>
                <a:gd name="T16" fmla="*/ 0 w 54"/>
                <a:gd name="T17" fmla="*/ 77 h 83"/>
                <a:gd name="T18" fmla="*/ 4 w 54"/>
                <a:gd name="T19" fmla="*/ 66 h 83"/>
                <a:gd name="T20" fmla="*/ 25 w 54"/>
                <a:gd name="T21" fmla="*/ 70 h 83"/>
                <a:gd name="T22" fmla="*/ 39 w 54"/>
                <a:gd name="T23" fmla="*/ 59 h 83"/>
                <a:gd name="T24" fmla="*/ 22 w 54"/>
                <a:gd name="T25" fmla="*/ 46 h 83"/>
                <a:gd name="T26" fmla="*/ 0 w 54"/>
                <a:gd name="T27" fmla="*/ 24 h 83"/>
                <a:gd name="T28" fmla="*/ 29 w 54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83">
                  <a:moveTo>
                    <a:pt x="29" y="0"/>
                  </a:moveTo>
                  <a:cubicBezTo>
                    <a:pt x="44" y="0"/>
                    <a:pt x="50" y="4"/>
                    <a:pt x="50" y="4"/>
                  </a:cubicBezTo>
                  <a:cubicBezTo>
                    <a:pt x="50" y="8"/>
                    <a:pt x="49" y="13"/>
                    <a:pt x="46" y="15"/>
                  </a:cubicBezTo>
                  <a:cubicBezTo>
                    <a:pt x="46" y="15"/>
                    <a:pt x="39" y="13"/>
                    <a:pt x="30" y="13"/>
                  </a:cubicBezTo>
                  <a:cubicBezTo>
                    <a:pt x="20" y="13"/>
                    <a:pt x="15" y="16"/>
                    <a:pt x="15" y="23"/>
                  </a:cubicBezTo>
                  <a:cubicBezTo>
                    <a:pt x="15" y="31"/>
                    <a:pt x="24" y="33"/>
                    <a:pt x="34" y="36"/>
                  </a:cubicBezTo>
                  <a:cubicBezTo>
                    <a:pt x="44" y="39"/>
                    <a:pt x="54" y="44"/>
                    <a:pt x="54" y="58"/>
                  </a:cubicBezTo>
                  <a:cubicBezTo>
                    <a:pt x="54" y="74"/>
                    <a:pt x="44" y="83"/>
                    <a:pt x="25" y="83"/>
                  </a:cubicBezTo>
                  <a:cubicBezTo>
                    <a:pt x="9" y="83"/>
                    <a:pt x="0" y="77"/>
                    <a:pt x="0" y="77"/>
                  </a:cubicBezTo>
                  <a:cubicBezTo>
                    <a:pt x="0" y="73"/>
                    <a:pt x="1" y="69"/>
                    <a:pt x="4" y="66"/>
                  </a:cubicBezTo>
                  <a:cubicBezTo>
                    <a:pt x="4" y="66"/>
                    <a:pt x="14" y="70"/>
                    <a:pt x="25" y="70"/>
                  </a:cubicBezTo>
                  <a:cubicBezTo>
                    <a:pt x="34" y="70"/>
                    <a:pt x="39" y="66"/>
                    <a:pt x="39" y="59"/>
                  </a:cubicBezTo>
                  <a:cubicBezTo>
                    <a:pt x="39" y="51"/>
                    <a:pt x="31" y="49"/>
                    <a:pt x="22" y="46"/>
                  </a:cubicBezTo>
                  <a:cubicBezTo>
                    <a:pt x="12" y="43"/>
                    <a:pt x="0" y="39"/>
                    <a:pt x="0" y="24"/>
                  </a:cubicBezTo>
                  <a:cubicBezTo>
                    <a:pt x="0" y="10"/>
                    <a:pt x="10" y="0"/>
                    <a:pt x="29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auto">
            <a:xfrm>
              <a:off x="3552" y="1843"/>
              <a:ext cx="97" cy="192"/>
            </a:xfrm>
            <a:custGeom>
              <a:avLst/>
              <a:gdLst>
                <a:gd name="T0" fmla="*/ 27 w 50"/>
                <a:gd name="T1" fmla="*/ 69 h 99"/>
                <a:gd name="T2" fmla="*/ 42 w 50"/>
                <a:gd name="T3" fmla="*/ 86 h 99"/>
                <a:gd name="T4" fmla="*/ 49 w 50"/>
                <a:gd name="T5" fmla="*/ 86 h 99"/>
                <a:gd name="T6" fmla="*/ 50 w 50"/>
                <a:gd name="T7" fmla="*/ 92 h 99"/>
                <a:gd name="T8" fmla="*/ 49 w 50"/>
                <a:gd name="T9" fmla="*/ 97 h 99"/>
                <a:gd name="T10" fmla="*/ 38 w 50"/>
                <a:gd name="T11" fmla="*/ 99 h 99"/>
                <a:gd name="T12" fmla="*/ 12 w 50"/>
                <a:gd name="T13" fmla="*/ 69 h 99"/>
                <a:gd name="T14" fmla="*/ 12 w 50"/>
                <a:gd name="T15" fmla="*/ 29 h 99"/>
                <a:gd name="T16" fmla="*/ 1 w 50"/>
                <a:gd name="T17" fmla="*/ 29 h 99"/>
                <a:gd name="T18" fmla="*/ 0 w 50"/>
                <a:gd name="T19" fmla="*/ 23 h 99"/>
                <a:gd name="T20" fmla="*/ 1 w 50"/>
                <a:gd name="T21" fmla="*/ 18 h 99"/>
                <a:gd name="T22" fmla="*/ 12 w 50"/>
                <a:gd name="T23" fmla="*/ 18 h 99"/>
                <a:gd name="T24" fmla="*/ 12 w 50"/>
                <a:gd name="T25" fmla="*/ 4 h 99"/>
                <a:gd name="T26" fmla="*/ 27 w 50"/>
                <a:gd name="T27" fmla="*/ 1 h 99"/>
                <a:gd name="T28" fmla="*/ 27 w 50"/>
                <a:gd name="T29" fmla="*/ 18 h 99"/>
                <a:gd name="T30" fmla="*/ 47 w 50"/>
                <a:gd name="T31" fmla="*/ 18 h 99"/>
                <a:gd name="T32" fmla="*/ 48 w 50"/>
                <a:gd name="T33" fmla="*/ 23 h 99"/>
                <a:gd name="T34" fmla="*/ 47 w 50"/>
                <a:gd name="T35" fmla="*/ 29 h 99"/>
                <a:gd name="T36" fmla="*/ 27 w 50"/>
                <a:gd name="T37" fmla="*/ 29 h 99"/>
                <a:gd name="T38" fmla="*/ 27 w 50"/>
                <a:gd name="T39" fmla="*/ 69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0" h="99">
                  <a:moveTo>
                    <a:pt x="27" y="69"/>
                  </a:moveTo>
                  <a:cubicBezTo>
                    <a:pt x="27" y="82"/>
                    <a:pt x="32" y="86"/>
                    <a:pt x="42" y="86"/>
                  </a:cubicBezTo>
                  <a:cubicBezTo>
                    <a:pt x="45" y="86"/>
                    <a:pt x="49" y="86"/>
                    <a:pt x="49" y="86"/>
                  </a:cubicBezTo>
                  <a:cubicBezTo>
                    <a:pt x="49" y="86"/>
                    <a:pt x="50" y="88"/>
                    <a:pt x="50" y="92"/>
                  </a:cubicBezTo>
                  <a:cubicBezTo>
                    <a:pt x="50" y="95"/>
                    <a:pt x="49" y="97"/>
                    <a:pt x="49" y="97"/>
                  </a:cubicBezTo>
                  <a:cubicBezTo>
                    <a:pt x="46" y="98"/>
                    <a:pt x="42" y="99"/>
                    <a:pt x="38" y="99"/>
                  </a:cubicBezTo>
                  <a:cubicBezTo>
                    <a:pt x="20" y="99"/>
                    <a:pt x="12" y="88"/>
                    <a:pt x="12" y="69"/>
                  </a:cubicBezTo>
                  <a:cubicBezTo>
                    <a:pt x="12" y="29"/>
                    <a:pt x="12" y="29"/>
                    <a:pt x="12" y="29"/>
                  </a:cubicBezTo>
                  <a:cubicBezTo>
                    <a:pt x="1" y="29"/>
                    <a:pt x="1" y="29"/>
                    <a:pt x="1" y="29"/>
                  </a:cubicBezTo>
                  <a:cubicBezTo>
                    <a:pt x="1" y="29"/>
                    <a:pt x="0" y="27"/>
                    <a:pt x="0" y="23"/>
                  </a:cubicBezTo>
                  <a:cubicBezTo>
                    <a:pt x="0" y="20"/>
                    <a:pt x="1" y="18"/>
                    <a:pt x="1" y="18"/>
                  </a:cubicBezTo>
                  <a:cubicBezTo>
                    <a:pt x="12" y="18"/>
                    <a:pt x="12" y="18"/>
                    <a:pt x="12" y="18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6" y="2"/>
                    <a:pt x="22" y="0"/>
                    <a:pt x="27" y="1"/>
                  </a:cubicBezTo>
                  <a:cubicBezTo>
                    <a:pt x="27" y="18"/>
                    <a:pt x="27" y="18"/>
                    <a:pt x="27" y="18"/>
                  </a:cubicBezTo>
                  <a:cubicBezTo>
                    <a:pt x="47" y="18"/>
                    <a:pt x="47" y="18"/>
                    <a:pt x="47" y="18"/>
                  </a:cubicBezTo>
                  <a:cubicBezTo>
                    <a:pt x="47" y="18"/>
                    <a:pt x="48" y="20"/>
                    <a:pt x="48" y="23"/>
                  </a:cubicBezTo>
                  <a:cubicBezTo>
                    <a:pt x="48" y="27"/>
                    <a:pt x="47" y="29"/>
                    <a:pt x="47" y="29"/>
                  </a:cubicBezTo>
                  <a:cubicBezTo>
                    <a:pt x="27" y="29"/>
                    <a:pt x="27" y="29"/>
                    <a:pt x="27" y="29"/>
                  </a:cubicBezTo>
                  <a:lnTo>
                    <a:pt x="27" y="69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3" name="Freeform 23"/>
            <p:cNvSpPr>
              <a:spLocks/>
            </p:cNvSpPr>
            <p:nvPr/>
          </p:nvSpPr>
          <p:spPr bwMode="auto">
            <a:xfrm>
              <a:off x="3662" y="1878"/>
              <a:ext cx="219" cy="153"/>
            </a:xfrm>
            <a:custGeom>
              <a:avLst/>
              <a:gdLst>
                <a:gd name="T0" fmla="*/ 61 w 113"/>
                <a:gd name="T1" fmla="*/ 37 h 79"/>
                <a:gd name="T2" fmla="*/ 57 w 113"/>
                <a:gd name="T3" fmla="*/ 15 h 79"/>
                <a:gd name="T4" fmla="*/ 56 w 113"/>
                <a:gd name="T5" fmla="*/ 15 h 79"/>
                <a:gd name="T6" fmla="*/ 52 w 113"/>
                <a:gd name="T7" fmla="*/ 37 h 79"/>
                <a:gd name="T8" fmla="*/ 40 w 113"/>
                <a:gd name="T9" fmla="*/ 78 h 79"/>
                <a:gd name="T10" fmla="*/ 32 w 113"/>
                <a:gd name="T11" fmla="*/ 79 h 79"/>
                <a:gd name="T12" fmla="*/ 23 w 113"/>
                <a:gd name="T13" fmla="*/ 78 h 79"/>
                <a:gd name="T14" fmla="*/ 0 w 113"/>
                <a:gd name="T15" fmla="*/ 1 h 79"/>
                <a:gd name="T16" fmla="*/ 8 w 113"/>
                <a:gd name="T17" fmla="*/ 0 h 79"/>
                <a:gd name="T18" fmla="*/ 14 w 113"/>
                <a:gd name="T19" fmla="*/ 1 h 79"/>
                <a:gd name="T20" fmla="*/ 28 w 113"/>
                <a:gd name="T21" fmla="*/ 49 h 79"/>
                <a:gd name="T22" fmla="*/ 32 w 113"/>
                <a:gd name="T23" fmla="*/ 64 h 79"/>
                <a:gd name="T24" fmla="*/ 32 w 113"/>
                <a:gd name="T25" fmla="*/ 64 h 79"/>
                <a:gd name="T26" fmla="*/ 35 w 113"/>
                <a:gd name="T27" fmla="*/ 49 h 79"/>
                <a:gd name="T28" fmla="*/ 49 w 113"/>
                <a:gd name="T29" fmla="*/ 1 h 79"/>
                <a:gd name="T30" fmla="*/ 57 w 113"/>
                <a:gd name="T31" fmla="*/ 0 h 79"/>
                <a:gd name="T32" fmla="*/ 65 w 113"/>
                <a:gd name="T33" fmla="*/ 1 h 79"/>
                <a:gd name="T34" fmla="*/ 78 w 113"/>
                <a:gd name="T35" fmla="*/ 49 h 79"/>
                <a:gd name="T36" fmla="*/ 81 w 113"/>
                <a:gd name="T37" fmla="*/ 64 h 79"/>
                <a:gd name="T38" fmla="*/ 82 w 113"/>
                <a:gd name="T39" fmla="*/ 64 h 79"/>
                <a:gd name="T40" fmla="*/ 86 w 113"/>
                <a:gd name="T41" fmla="*/ 49 h 79"/>
                <a:gd name="T42" fmla="*/ 100 w 113"/>
                <a:gd name="T43" fmla="*/ 1 h 79"/>
                <a:gd name="T44" fmla="*/ 106 w 113"/>
                <a:gd name="T45" fmla="*/ 0 h 79"/>
                <a:gd name="T46" fmla="*/ 113 w 113"/>
                <a:gd name="T47" fmla="*/ 1 h 79"/>
                <a:gd name="T48" fmla="*/ 90 w 113"/>
                <a:gd name="T49" fmla="*/ 78 h 79"/>
                <a:gd name="T50" fmla="*/ 81 w 113"/>
                <a:gd name="T51" fmla="*/ 79 h 79"/>
                <a:gd name="T52" fmla="*/ 73 w 113"/>
                <a:gd name="T53" fmla="*/ 78 h 79"/>
                <a:gd name="T54" fmla="*/ 61 w 113"/>
                <a:gd name="T55" fmla="*/ 3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3" h="79">
                  <a:moveTo>
                    <a:pt x="61" y="37"/>
                  </a:moveTo>
                  <a:cubicBezTo>
                    <a:pt x="58" y="27"/>
                    <a:pt x="57" y="20"/>
                    <a:pt x="57" y="15"/>
                  </a:cubicBezTo>
                  <a:cubicBezTo>
                    <a:pt x="56" y="15"/>
                    <a:pt x="56" y="15"/>
                    <a:pt x="56" y="15"/>
                  </a:cubicBezTo>
                  <a:cubicBezTo>
                    <a:pt x="56" y="20"/>
                    <a:pt x="55" y="27"/>
                    <a:pt x="52" y="37"/>
                  </a:cubicBezTo>
                  <a:cubicBezTo>
                    <a:pt x="40" y="78"/>
                    <a:pt x="40" y="78"/>
                    <a:pt x="40" y="78"/>
                  </a:cubicBezTo>
                  <a:cubicBezTo>
                    <a:pt x="38" y="79"/>
                    <a:pt x="35" y="79"/>
                    <a:pt x="32" y="79"/>
                  </a:cubicBezTo>
                  <a:cubicBezTo>
                    <a:pt x="28" y="79"/>
                    <a:pt x="25" y="79"/>
                    <a:pt x="23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4" y="1"/>
                    <a:pt x="14" y="1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30" y="55"/>
                    <a:pt x="31" y="61"/>
                    <a:pt x="32" y="6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33" y="60"/>
                    <a:pt x="33" y="56"/>
                    <a:pt x="35" y="49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53" y="0"/>
                    <a:pt x="57" y="0"/>
                  </a:cubicBezTo>
                  <a:cubicBezTo>
                    <a:pt x="62" y="0"/>
                    <a:pt x="65" y="1"/>
                    <a:pt x="65" y="1"/>
                  </a:cubicBezTo>
                  <a:cubicBezTo>
                    <a:pt x="78" y="49"/>
                    <a:pt x="78" y="49"/>
                    <a:pt x="78" y="49"/>
                  </a:cubicBezTo>
                  <a:cubicBezTo>
                    <a:pt x="80" y="55"/>
                    <a:pt x="81" y="61"/>
                    <a:pt x="81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2" y="61"/>
                    <a:pt x="83" y="56"/>
                    <a:pt x="86" y="49"/>
                  </a:cubicBezTo>
                  <a:cubicBezTo>
                    <a:pt x="100" y="1"/>
                    <a:pt x="100" y="1"/>
                    <a:pt x="100" y="1"/>
                  </a:cubicBezTo>
                  <a:cubicBezTo>
                    <a:pt x="100" y="1"/>
                    <a:pt x="102" y="0"/>
                    <a:pt x="106" y="0"/>
                  </a:cubicBezTo>
                  <a:cubicBezTo>
                    <a:pt x="111" y="0"/>
                    <a:pt x="113" y="1"/>
                    <a:pt x="113" y="1"/>
                  </a:cubicBezTo>
                  <a:cubicBezTo>
                    <a:pt x="90" y="78"/>
                    <a:pt x="90" y="78"/>
                    <a:pt x="90" y="78"/>
                  </a:cubicBezTo>
                  <a:cubicBezTo>
                    <a:pt x="87" y="79"/>
                    <a:pt x="85" y="79"/>
                    <a:pt x="81" y="79"/>
                  </a:cubicBezTo>
                  <a:cubicBezTo>
                    <a:pt x="78" y="79"/>
                    <a:pt x="76" y="79"/>
                    <a:pt x="73" y="78"/>
                  </a:cubicBezTo>
                  <a:lnTo>
                    <a:pt x="61" y="3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4" name="Freeform 24"/>
            <p:cNvSpPr>
              <a:spLocks noEditPoints="1"/>
            </p:cNvSpPr>
            <p:nvPr/>
          </p:nvSpPr>
          <p:spPr bwMode="auto">
            <a:xfrm>
              <a:off x="3900" y="1874"/>
              <a:ext cx="129" cy="161"/>
            </a:xfrm>
            <a:custGeom>
              <a:avLst/>
              <a:gdLst>
                <a:gd name="T0" fmla="*/ 33 w 67"/>
                <a:gd name="T1" fmla="*/ 12 h 83"/>
                <a:gd name="T2" fmla="*/ 15 w 67"/>
                <a:gd name="T3" fmla="*/ 41 h 83"/>
                <a:gd name="T4" fmla="*/ 33 w 67"/>
                <a:gd name="T5" fmla="*/ 71 h 83"/>
                <a:gd name="T6" fmla="*/ 51 w 67"/>
                <a:gd name="T7" fmla="*/ 41 h 83"/>
                <a:gd name="T8" fmla="*/ 33 w 67"/>
                <a:gd name="T9" fmla="*/ 12 h 83"/>
                <a:gd name="T10" fmla="*/ 33 w 67"/>
                <a:gd name="T11" fmla="*/ 0 h 83"/>
                <a:gd name="T12" fmla="*/ 67 w 67"/>
                <a:gd name="T13" fmla="*/ 41 h 83"/>
                <a:gd name="T14" fmla="*/ 33 w 67"/>
                <a:gd name="T15" fmla="*/ 83 h 83"/>
                <a:gd name="T16" fmla="*/ 0 w 67"/>
                <a:gd name="T17" fmla="*/ 41 h 83"/>
                <a:gd name="T18" fmla="*/ 33 w 67"/>
                <a:gd name="T1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83">
                  <a:moveTo>
                    <a:pt x="33" y="12"/>
                  </a:moveTo>
                  <a:cubicBezTo>
                    <a:pt x="22" y="12"/>
                    <a:pt x="15" y="18"/>
                    <a:pt x="15" y="41"/>
                  </a:cubicBezTo>
                  <a:cubicBezTo>
                    <a:pt x="15" y="65"/>
                    <a:pt x="22" y="71"/>
                    <a:pt x="33" y="71"/>
                  </a:cubicBezTo>
                  <a:cubicBezTo>
                    <a:pt x="44" y="71"/>
                    <a:pt x="51" y="65"/>
                    <a:pt x="51" y="41"/>
                  </a:cubicBezTo>
                  <a:cubicBezTo>
                    <a:pt x="51" y="18"/>
                    <a:pt x="44" y="12"/>
                    <a:pt x="33" y="12"/>
                  </a:cubicBezTo>
                  <a:moveTo>
                    <a:pt x="33" y="0"/>
                  </a:moveTo>
                  <a:cubicBezTo>
                    <a:pt x="54" y="0"/>
                    <a:pt x="67" y="12"/>
                    <a:pt x="67" y="41"/>
                  </a:cubicBezTo>
                  <a:cubicBezTo>
                    <a:pt x="67" y="71"/>
                    <a:pt x="54" y="83"/>
                    <a:pt x="33" y="83"/>
                  </a:cubicBezTo>
                  <a:cubicBezTo>
                    <a:pt x="13" y="83"/>
                    <a:pt x="0" y="71"/>
                    <a:pt x="0" y="41"/>
                  </a:cubicBezTo>
                  <a:cubicBezTo>
                    <a:pt x="0" y="12"/>
                    <a:pt x="13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5" name="Freeform 25"/>
            <p:cNvSpPr>
              <a:spLocks/>
            </p:cNvSpPr>
            <p:nvPr/>
          </p:nvSpPr>
          <p:spPr bwMode="auto">
            <a:xfrm>
              <a:off x="4049" y="1878"/>
              <a:ext cx="218" cy="153"/>
            </a:xfrm>
            <a:custGeom>
              <a:avLst/>
              <a:gdLst>
                <a:gd name="T0" fmla="*/ 61 w 113"/>
                <a:gd name="T1" fmla="*/ 37 h 79"/>
                <a:gd name="T2" fmla="*/ 57 w 113"/>
                <a:gd name="T3" fmla="*/ 15 h 79"/>
                <a:gd name="T4" fmla="*/ 56 w 113"/>
                <a:gd name="T5" fmla="*/ 15 h 79"/>
                <a:gd name="T6" fmla="*/ 52 w 113"/>
                <a:gd name="T7" fmla="*/ 37 h 79"/>
                <a:gd name="T8" fmla="*/ 40 w 113"/>
                <a:gd name="T9" fmla="*/ 78 h 79"/>
                <a:gd name="T10" fmla="*/ 31 w 113"/>
                <a:gd name="T11" fmla="*/ 79 h 79"/>
                <a:gd name="T12" fmla="*/ 23 w 113"/>
                <a:gd name="T13" fmla="*/ 78 h 79"/>
                <a:gd name="T14" fmla="*/ 0 w 113"/>
                <a:gd name="T15" fmla="*/ 1 h 79"/>
                <a:gd name="T16" fmla="*/ 7 w 113"/>
                <a:gd name="T17" fmla="*/ 0 h 79"/>
                <a:gd name="T18" fmla="*/ 14 w 113"/>
                <a:gd name="T19" fmla="*/ 1 h 79"/>
                <a:gd name="T20" fmla="*/ 28 w 113"/>
                <a:gd name="T21" fmla="*/ 49 h 79"/>
                <a:gd name="T22" fmla="*/ 31 w 113"/>
                <a:gd name="T23" fmla="*/ 64 h 79"/>
                <a:gd name="T24" fmla="*/ 32 w 113"/>
                <a:gd name="T25" fmla="*/ 64 h 79"/>
                <a:gd name="T26" fmla="*/ 35 w 113"/>
                <a:gd name="T27" fmla="*/ 49 h 79"/>
                <a:gd name="T28" fmla="*/ 49 w 113"/>
                <a:gd name="T29" fmla="*/ 1 h 79"/>
                <a:gd name="T30" fmla="*/ 57 w 113"/>
                <a:gd name="T31" fmla="*/ 0 h 79"/>
                <a:gd name="T32" fmla="*/ 65 w 113"/>
                <a:gd name="T33" fmla="*/ 1 h 79"/>
                <a:gd name="T34" fmla="*/ 78 w 113"/>
                <a:gd name="T35" fmla="*/ 49 h 79"/>
                <a:gd name="T36" fmla="*/ 81 w 113"/>
                <a:gd name="T37" fmla="*/ 64 h 79"/>
                <a:gd name="T38" fmla="*/ 81 w 113"/>
                <a:gd name="T39" fmla="*/ 64 h 79"/>
                <a:gd name="T40" fmla="*/ 85 w 113"/>
                <a:gd name="T41" fmla="*/ 49 h 79"/>
                <a:gd name="T42" fmla="*/ 99 w 113"/>
                <a:gd name="T43" fmla="*/ 1 h 79"/>
                <a:gd name="T44" fmla="*/ 106 w 113"/>
                <a:gd name="T45" fmla="*/ 0 h 79"/>
                <a:gd name="T46" fmla="*/ 113 w 113"/>
                <a:gd name="T47" fmla="*/ 1 h 79"/>
                <a:gd name="T48" fmla="*/ 90 w 113"/>
                <a:gd name="T49" fmla="*/ 78 h 79"/>
                <a:gd name="T50" fmla="*/ 81 w 113"/>
                <a:gd name="T51" fmla="*/ 79 h 79"/>
                <a:gd name="T52" fmla="*/ 72 w 113"/>
                <a:gd name="T53" fmla="*/ 78 h 79"/>
                <a:gd name="T54" fmla="*/ 61 w 113"/>
                <a:gd name="T55" fmla="*/ 3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3" h="79">
                  <a:moveTo>
                    <a:pt x="61" y="37"/>
                  </a:moveTo>
                  <a:cubicBezTo>
                    <a:pt x="58" y="27"/>
                    <a:pt x="57" y="20"/>
                    <a:pt x="57" y="15"/>
                  </a:cubicBezTo>
                  <a:cubicBezTo>
                    <a:pt x="56" y="15"/>
                    <a:pt x="56" y="15"/>
                    <a:pt x="56" y="15"/>
                  </a:cubicBezTo>
                  <a:cubicBezTo>
                    <a:pt x="56" y="20"/>
                    <a:pt x="55" y="27"/>
                    <a:pt x="52" y="37"/>
                  </a:cubicBezTo>
                  <a:cubicBezTo>
                    <a:pt x="40" y="78"/>
                    <a:pt x="40" y="78"/>
                    <a:pt x="40" y="78"/>
                  </a:cubicBezTo>
                  <a:cubicBezTo>
                    <a:pt x="38" y="79"/>
                    <a:pt x="35" y="79"/>
                    <a:pt x="31" y="79"/>
                  </a:cubicBezTo>
                  <a:cubicBezTo>
                    <a:pt x="28" y="79"/>
                    <a:pt x="25" y="79"/>
                    <a:pt x="23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7" y="0"/>
                  </a:cubicBezTo>
                  <a:cubicBezTo>
                    <a:pt x="12" y="0"/>
                    <a:pt x="14" y="1"/>
                    <a:pt x="14" y="1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30" y="55"/>
                    <a:pt x="31" y="61"/>
                    <a:pt x="31" y="6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32" y="60"/>
                    <a:pt x="33" y="56"/>
                    <a:pt x="35" y="49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53" y="0"/>
                    <a:pt x="57" y="0"/>
                  </a:cubicBezTo>
                  <a:cubicBezTo>
                    <a:pt x="62" y="0"/>
                    <a:pt x="65" y="1"/>
                    <a:pt x="65" y="1"/>
                  </a:cubicBezTo>
                  <a:cubicBezTo>
                    <a:pt x="78" y="49"/>
                    <a:pt x="78" y="49"/>
                    <a:pt x="78" y="49"/>
                  </a:cubicBezTo>
                  <a:cubicBezTo>
                    <a:pt x="80" y="55"/>
                    <a:pt x="81" y="61"/>
                    <a:pt x="81" y="64"/>
                  </a:cubicBezTo>
                  <a:cubicBezTo>
                    <a:pt x="81" y="64"/>
                    <a:pt x="81" y="64"/>
                    <a:pt x="81" y="64"/>
                  </a:cubicBezTo>
                  <a:cubicBezTo>
                    <a:pt x="82" y="61"/>
                    <a:pt x="83" y="56"/>
                    <a:pt x="85" y="49"/>
                  </a:cubicBezTo>
                  <a:cubicBezTo>
                    <a:pt x="99" y="1"/>
                    <a:pt x="99" y="1"/>
                    <a:pt x="99" y="1"/>
                  </a:cubicBezTo>
                  <a:cubicBezTo>
                    <a:pt x="99" y="1"/>
                    <a:pt x="102" y="0"/>
                    <a:pt x="106" y="0"/>
                  </a:cubicBezTo>
                  <a:cubicBezTo>
                    <a:pt x="111" y="0"/>
                    <a:pt x="113" y="1"/>
                    <a:pt x="113" y="1"/>
                  </a:cubicBezTo>
                  <a:cubicBezTo>
                    <a:pt x="90" y="78"/>
                    <a:pt x="90" y="78"/>
                    <a:pt x="90" y="78"/>
                  </a:cubicBezTo>
                  <a:cubicBezTo>
                    <a:pt x="87" y="79"/>
                    <a:pt x="84" y="79"/>
                    <a:pt x="81" y="79"/>
                  </a:cubicBezTo>
                  <a:cubicBezTo>
                    <a:pt x="78" y="79"/>
                    <a:pt x="75" y="79"/>
                    <a:pt x="72" y="78"/>
                  </a:cubicBezTo>
                  <a:lnTo>
                    <a:pt x="61" y="3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6" name="Freeform 26"/>
            <p:cNvSpPr>
              <a:spLocks/>
            </p:cNvSpPr>
            <p:nvPr/>
          </p:nvSpPr>
          <p:spPr bwMode="auto">
            <a:xfrm>
              <a:off x="4278" y="1878"/>
              <a:ext cx="141" cy="227"/>
            </a:xfrm>
            <a:custGeom>
              <a:avLst/>
              <a:gdLst>
                <a:gd name="T0" fmla="*/ 44 w 73"/>
                <a:gd name="T1" fmla="*/ 91 h 117"/>
                <a:gd name="T2" fmla="*/ 17 w 73"/>
                <a:gd name="T3" fmla="*/ 117 h 117"/>
                <a:gd name="T4" fmla="*/ 9 w 73"/>
                <a:gd name="T5" fmla="*/ 115 h 117"/>
                <a:gd name="T6" fmla="*/ 8 w 73"/>
                <a:gd name="T7" fmla="*/ 110 h 117"/>
                <a:gd name="T8" fmla="*/ 9 w 73"/>
                <a:gd name="T9" fmla="*/ 104 h 117"/>
                <a:gd name="T10" fmla="*/ 16 w 73"/>
                <a:gd name="T11" fmla="*/ 104 h 117"/>
                <a:gd name="T12" fmla="*/ 31 w 73"/>
                <a:gd name="T13" fmla="*/ 88 h 117"/>
                <a:gd name="T14" fmla="*/ 34 w 73"/>
                <a:gd name="T15" fmla="*/ 79 h 117"/>
                <a:gd name="T16" fmla="*/ 29 w 73"/>
                <a:gd name="T17" fmla="*/ 78 h 117"/>
                <a:gd name="T18" fmla="*/ 0 w 73"/>
                <a:gd name="T19" fmla="*/ 1 h 117"/>
                <a:gd name="T20" fmla="*/ 8 w 73"/>
                <a:gd name="T21" fmla="*/ 0 h 117"/>
                <a:gd name="T22" fmla="*/ 16 w 73"/>
                <a:gd name="T23" fmla="*/ 1 h 117"/>
                <a:gd name="T24" fmla="*/ 33 w 73"/>
                <a:gd name="T25" fmla="*/ 47 h 117"/>
                <a:gd name="T26" fmla="*/ 38 w 73"/>
                <a:gd name="T27" fmla="*/ 64 h 117"/>
                <a:gd name="T28" fmla="*/ 39 w 73"/>
                <a:gd name="T29" fmla="*/ 64 h 117"/>
                <a:gd name="T30" fmla="*/ 44 w 73"/>
                <a:gd name="T31" fmla="*/ 47 h 117"/>
                <a:gd name="T32" fmla="*/ 59 w 73"/>
                <a:gd name="T33" fmla="*/ 1 h 117"/>
                <a:gd name="T34" fmla="*/ 66 w 73"/>
                <a:gd name="T35" fmla="*/ 0 h 117"/>
                <a:gd name="T36" fmla="*/ 73 w 73"/>
                <a:gd name="T37" fmla="*/ 1 h 117"/>
                <a:gd name="T38" fmla="*/ 44 w 73"/>
                <a:gd name="T39" fmla="*/ 91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3" h="117">
                  <a:moveTo>
                    <a:pt x="44" y="91"/>
                  </a:moveTo>
                  <a:cubicBezTo>
                    <a:pt x="39" y="107"/>
                    <a:pt x="34" y="117"/>
                    <a:pt x="17" y="117"/>
                  </a:cubicBezTo>
                  <a:cubicBezTo>
                    <a:pt x="12" y="117"/>
                    <a:pt x="9" y="115"/>
                    <a:pt x="9" y="115"/>
                  </a:cubicBezTo>
                  <a:cubicBezTo>
                    <a:pt x="9" y="115"/>
                    <a:pt x="8" y="113"/>
                    <a:pt x="8" y="110"/>
                  </a:cubicBezTo>
                  <a:cubicBezTo>
                    <a:pt x="8" y="106"/>
                    <a:pt x="9" y="104"/>
                    <a:pt x="9" y="104"/>
                  </a:cubicBezTo>
                  <a:cubicBezTo>
                    <a:pt x="9" y="104"/>
                    <a:pt x="12" y="104"/>
                    <a:pt x="16" y="104"/>
                  </a:cubicBezTo>
                  <a:cubicBezTo>
                    <a:pt x="23" y="104"/>
                    <a:pt x="26" y="102"/>
                    <a:pt x="31" y="88"/>
                  </a:cubicBezTo>
                  <a:cubicBezTo>
                    <a:pt x="34" y="79"/>
                    <a:pt x="34" y="79"/>
                    <a:pt x="34" y="79"/>
                  </a:cubicBezTo>
                  <a:cubicBezTo>
                    <a:pt x="32" y="79"/>
                    <a:pt x="31" y="79"/>
                    <a:pt x="29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37" y="57"/>
                    <a:pt x="38" y="64"/>
                    <a:pt x="38" y="64"/>
                  </a:cubicBezTo>
                  <a:cubicBezTo>
                    <a:pt x="39" y="64"/>
                    <a:pt x="39" y="64"/>
                    <a:pt x="39" y="64"/>
                  </a:cubicBezTo>
                  <a:cubicBezTo>
                    <a:pt x="39" y="64"/>
                    <a:pt x="41" y="57"/>
                    <a:pt x="44" y="47"/>
                  </a:cubicBezTo>
                  <a:cubicBezTo>
                    <a:pt x="59" y="1"/>
                    <a:pt x="59" y="1"/>
                    <a:pt x="59" y="1"/>
                  </a:cubicBezTo>
                  <a:cubicBezTo>
                    <a:pt x="59" y="1"/>
                    <a:pt x="61" y="0"/>
                    <a:pt x="66" y="0"/>
                  </a:cubicBezTo>
                  <a:cubicBezTo>
                    <a:pt x="71" y="0"/>
                    <a:pt x="73" y="1"/>
                    <a:pt x="73" y="1"/>
                  </a:cubicBezTo>
                  <a:lnTo>
                    <a:pt x="44" y="9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7" name="Freeform 27"/>
            <p:cNvSpPr>
              <a:spLocks/>
            </p:cNvSpPr>
            <p:nvPr/>
          </p:nvSpPr>
          <p:spPr bwMode="auto">
            <a:xfrm>
              <a:off x="4512" y="1820"/>
              <a:ext cx="118" cy="211"/>
            </a:xfrm>
            <a:custGeom>
              <a:avLst/>
              <a:gdLst>
                <a:gd name="T0" fmla="*/ 15 w 61"/>
                <a:gd name="T1" fmla="*/ 108 h 109"/>
                <a:gd name="T2" fmla="*/ 7 w 61"/>
                <a:gd name="T3" fmla="*/ 109 h 109"/>
                <a:gd name="T4" fmla="*/ 0 w 61"/>
                <a:gd name="T5" fmla="*/ 108 h 109"/>
                <a:gd name="T6" fmla="*/ 0 w 61"/>
                <a:gd name="T7" fmla="*/ 0 h 109"/>
                <a:gd name="T8" fmla="*/ 60 w 61"/>
                <a:gd name="T9" fmla="*/ 0 h 109"/>
                <a:gd name="T10" fmla="*/ 61 w 61"/>
                <a:gd name="T11" fmla="*/ 7 h 109"/>
                <a:gd name="T12" fmla="*/ 60 w 61"/>
                <a:gd name="T13" fmla="*/ 13 h 109"/>
                <a:gd name="T14" fmla="*/ 15 w 61"/>
                <a:gd name="T15" fmla="*/ 13 h 109"/>
                <a:gd name="T16" fmla="*/ 15 w 61"/>
                <a:gd name="T17" fmla="*/ 50 h 109"/>
                <a:gd name="T18" fmla="*/ 55 w 61"/>
                <a:gd name="T19" fmla="*/ 50 h 109"/>
                <a:gd name="T20" fmla="*/ 56 w 61"/>
                <a:gd name="T21" fmla="*/ 56 h 109"/>
                <a:gd name="T22" fmla="*/ 55 w 61"/>
                <a:gd name="T23" fmla="*/ 62 h 109"/>
                <a:gd name="T24" fmla="*/ 15 w 61"/>
                <a:gd name="T25" fmla="*/ 62 h 109"/>
                <a:gd name="T26" fmla="*/ 15 w 61"/>
                <a:gd name="T27" fmla="*/ 108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1" h="109">
                  <a:moveTo>
                    <a:pt x="15" y="108"/>
                  </a:moveTo>
                  <a:cubicBezTo>
                    <a:pt x="15" y="108"/>
                    <a:pt x="13" y="109"/>
                    <a:pt x="7" y="109"/>
                  </a:cubicBezTo>
                  <a:cubicBezTo>
                    <a:pt x="2" y="109"/>
                    <a:pt x="0" y="108"/>
                    <a:pt x="0" y="10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61" y="2"/>
                    <a:pt x="61" y="4"/>
                    <a:pt x="61" y="7"/>
                  </a:cubicBezTo>
                  <a:cubicBezTo>
                    <a:pt x="61" y="9"/>
                    <a:pt x="61" y="11"/>
                    <a:pt x="60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5" y="50"/>
                    <a:pt x="15" y="50"/>
                    <a:pt x="15" y="50"/>
                  </a:cubicBezTo>
                  <a:cubicBezTo>
                    <a:pt x="55" y="50"/>
                    <a:pt x="55" y="50"/>
                    <a:pt x="55" y="50"/>
                  </a:cubicBezTo>
                  <a:cubicBezTo>
                    <a:pt x="56" y="51"/>
                    <a:pt x="56" y="53"/>
                    <a:pt x="56" y="56"/>
                  </a:cubicBezTo>
                  <a:cubicBezTo>
                    <a:pt x="56" y="58"/>
                    <a:pt x="56" y="60"/>
                    <a:pt x="55" y="62"/>
                  </a:cubicBezTo>
                  <a:cubicBezTo>
                    <a:pt x="15" y="62"/>
                    <a:pt x="15" y="62"/>
                    <a:pt x="15" y="62"/>
                  </a:cubicBezTo>
                  <a:lnTo>
                    <a:pt x="15" y="108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8" name="Freeform 28"/>
            <p:cNvSpPr>
              <a:spLocks/>
            </p:cNvSpPr>
            <p:nvPr/>
          </p:nvSpPr>
          <p:spPr bwMode="auto">
            <a:xfrm>
              <a:off x="4657" y="1878"/>
              <a:ext cx="117" cy="157"/>
            </a:xfrm>
            <a:custGeom>
              <a:avLst/>
              <a:gdLst>
                <a:gd name="T0" fmla="*/ 0 w 61"/>
                <a:gd name="T1" fmla="*/ 1 h 81"/>
                <a:gd name="T2" fmla="*/ 7 w 61"/>
                <a:gd name="T3" fmla="*/ 0 h 81"/>
                <a:gd name="T4" fmla="*/ 15 w 61"/>
                <a:gd name="T5" fmla="*/ 1 h 81"/>
                <a:gd name="T6" fmla="*/ 15 w 61"/>
                <a:gd name="T7" fmla="*/ 55 h 81"/>
                <a:gd name="T8" fmla="*/ 29 w 61"/>
                <a:gd name="T9" fmla="*/ 68 h 81"/>
                <a:gd name="T10" fmla="*/ 46 w 61"/>
                <a:gd name="T11" fmla="*/ 59 h 81"/>
                <a:gd name="T12" fmla="*/ 46 w 61"/>
                <a:gd name="T13" fmla="*/ 1 h 81"/>
                <a:gd name="T14" fmla="*/ 53 w 61"/>
                <a:gd name="T15" fmla="*/ 0 h 81"/>
                <a:gd name="T16" fmla="*/ 61 w 61"/>
                <a:gd name="T17" fmla="*/ 1 h 81"/>
                <a:gd name="T18" fmla="*/ 61 w 61"/>
                <a:gd name="T19" fmla="*/ 78 h 81"/>
                <a:gd name="T20" fmla="*/ 53 w 61"/>
                <a:gd name="T21" fmla="*/ 79 h 81"/>
                <a:gd name="T22" fmla="*/ 46 w 61"/>
                <a:gd name="T23" fmla="*/ 78 h 81"/>
                <a:gd name="T24" fmla="*/ 46 w 61"/>
                <a:gd name="T25" fmla="*/ 71 h 81"/>
                <a:gd name="T26" fmla="*/ 23 w 61"/>
                <a:gd name="T27" fmla="*/ 81 h 81"/>
                <a:gd name="T28" fmla="*/ 0 w 61"/>
                <a:gd name="T29" fmla="*/ 58 h 81"/>
                <a:gd name="T30" fmla="*/ 0 w 61"/>
                <a:gd name="T31" fmla="*/ 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81">
                  <a:moveTo>
                    <a:pt x="0" y="1"/>
                  </a:move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cubicBezTo>
                    <a:pt x="15" y="55"/>
                    <a:pt x="15" y="55"/>
                    <a:pt x="15" y="55"/>
                  </a:cubicBezTo>
                  <a:cubicBezTo>
                    <a:pt x="15" y="64"/>
                    <a:pt x="19" y="68"/>
                    <a:pt x="29" y="68"/>
                  </a:cubicBezTo>
                  <a:cubicBezTo>
                    <a:pt x="35" y="68"/>
                    <a:pt x="42" y="65"/>
                    <a:pt x="46" y="59"/>
                  </a:cubicBezTo>
                  <a:cubicBezTo>
                    <a:pt x="46" y="1"/>
                    <a:pt x="46" y="1"/>
                    <a:pt x="46" y="1"/>
                  </a:cubicBezTo>
                  <a:cubicBezTo>
                    <a:pt x="46" y="1"/>
                    <a:pt x="49" y="0"/>
                    <a:pt x="53" y="0"/>
                  </a:cubicBezTo>
                  <a:cubicBezTo>
                    <a:pt x="59" y="0"/>
                    <a:pt x="61" y="1"/>
                    <a:pt x="61" y="1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1" y="78"/>
                    <a:pt x="59" y="79"/>
                    <a:pt x="53" y="79"/>
                  </a:cubicBezTo>
                  <a:cubicBezTo>
                    <a:pt x="49" y="79"/>
                    <a:pt x="46" y="78"/>
                    <a:pt x="46" y="78"/>
                  </a:cubicBezTo>
                  <a:cubicBezTo>
                    <a:pt x="46" y="71"/>
                    <a:pt x="46" y="71"/>
                    <a:pt x="46" y="71"/>
                  </a:cubicBezTo>
                  <a:cubicBezTo>
                    <a:pt x="40" y="77"/>
                    <a:pt x="32" y="81"/>
                    <a:pt x="23" y="81"/>
                  </a:cubicBezTo>
                  <a:cubicBezTo>
                    <a:pt x="8" y="81"/>
                    <a:pt x="0" y="71"/>
                    <a:pt x="0" y="58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9" name="Freeform 29"/>
            <p:cNvSpPr>
              <a:spLocks/>
            </p:cNvSpPr>
            <p:nvPr/>
          </p:nvSpPr>
          <p:spPr bwMode="auto">
            <a:xfrm>
              <a:off x="4817" y="1874"/>
              <a:ext cx="118" cy="157"/>
            </a:xfrm>
            <a:custGeom>
              <a:avLst/>
              <a:gdLst>
                <a:gd name="T0" fmla="*/ 61 w 61"/>
                <a:gd name="T1" fmla="*/ 80 h 81"/>
                <a:gd name="T2" fmla="*/ 54 w 61"/>
                <a:gd name="T3" fmla="*/ 81 h 81"/>
                <a:gd name="T4" fmla="*/ 46 w 61"/>
                <a:gd name="T5" fmla="*/ 80 h 81"/>
                <a:gd name="T6" fmla="*/ 46 w 61"/>
                <a:gd name="T7" fmla="*/ 26 h 81"/>
                <a:gd name="T8" fmla="*/ 32 w 61"/>
                <a:gd name="T9" fmla="*/ 12 h 81"/>
                <a:gd name="T10" fmla="*/ 15 w 61"/>
                <a:gd name="T11" fmla="*/ 22 h 81"/>
                <a:gd name="T12" fmla="*/ 15 w 61"/>
                <a:gd name="T13" fmla="*/ 80 h 81"/>
                <a:gd name="T14" fmla="*/ 7 w 61"/>
                <a:gd name="T15" fmla="*/ 81 h 81"/>
                <a:gd name="T16" fmla="*/ 0 w 61"/>
                <a:gd name="T17" fmla="*/ 80 h 81"/>
                <a:gd name="T18" fmla="*/ 0 w 61"/>
                <a:gd name="T19" fmla="*/ 3 h 81"/>
                <a:gd name="T20" fmla="*/ 7 w 61"/>
                <a:gd name="T21" fmla="*/ 2 h 81"/>
                <a:gd name="T22" fmla="*/ 15 w 61"/>
                <a:gd name="T23" fmla="*/ 3 h 81"/>
                <a:gd name="T24" fmla="*/ 15 w 61"/>
                <a:gd name="T25" fmla="*/ 10 h 81"/>
                <a:gd name="T26" fmla="*/ 38 w 61"/>
                <a:gd name="T27" fmla="*/ 0 h 81"/>
                <a:gd name="T28" fmla="*/ 61 w 61"/>
                <a:gd name="T29" fmla="*/ 23 h 81"/>
                <a:gd name="T30" fmla="*/ 61 w 61"/>
                <a:gd name="T3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81">
                  <a:moveTo>
                    <a:pt x="61" y="80"/>
                  </a:moveTo>
                  <a:cubicBezTo>
                    <a:pt x="61" y="80"/>
                    <a:pt x="59" y="81"/>
                    <a:pt x="54" y="81"/>
                  </a:cubicBezTo>
                  <a:cubicBezTo>
                    <a:pt x="49" y="81"/>
                    <a:pt x="46" y="80"/>
                    <a:pt x="46" y="80"/>
                  </a:cubicBezTo>
                  <a:cubicBezTo>
                    <a:pt x="46" y="26"/>
                    <a:pt x="46" y="26"/>
                    <a:pt x="46" y="26"/>
                  </a:cubicBezTo>
                  <a:cubicBezTo>
                    <a:pt x="46" y="17"/>
                    <a:pt x="42" y="12"/>
                    <a:pt x="32" y="12"/>
                  </a:cubicBezTo>
                  <a:cubicBezTo>
                    <a:pt x="25" y="12"/>
                    <a:pt x="19" y="16"/>
                    <a:pt x="15" y="22"/>
                  </a:cubicBezTo>
                  <a:cubicBezTo>
                    <a:pt x="15" y="80"/>
                    <a:pt x="15" y="80"/>
                    <a:pt x="15" y="80"/>
                  </a:cubicBezTo>
                  <a:cubicBezTo>
                    <a:pt x="15" y="80"/>
                    <a:pt x="12" y="81"/>
                    <a:pt x="7" y="81"/>
                  </a:cubicBezTo>
                  <a:cubicBezTo>
                    <a:pt x="2" y="81"/>
                    <a:pt x="0" y="80"/>
                    <a:pt x="0" y="8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" y="2"/>
                    <a:pt x="7" y="2"/>
                  </a:cubicBezTo>
                  <a:cubicBezTo>
                    <a:pt x="12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20" y="4"/>
                    <a:pt x="28" y="0"/>
                    <a:pt x="38" y="0"/>
                  </a:cubicBezTo>
                  <a:cubicBezTo>
                    <a:pt x="53" y="0"/>
                    <a:pt x="61" y="9"/>
                    <a:pt x="61" y="23"/>
                  </a:cubicBezTo>
                  <a:lnTo>
                    <a:pt x="61" y="8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20" name="Freeform 30"/>
            <p:cNvSpPr>
              <a:spLocks noEditPoints="1"/>
            </p:cNvSpPr>
            <p:nvPr/>
          </p:nvSpPr>
          <p:spPr bwMode="auto">
            <a:xfrm>
              <a:off x="4969" y="1812"/>
              <a:ext cx="128" cy="223"/>
            </a:xfrm>
            <a:custGeom>
              <a:avLst/>
              <a:gdLst>
                <a:gd name="T0" fmla="*/ 34 w 66"/>
                <a:gd name="T1" fmla="*/ 45 h 115"/>
                <a:gd name="T2" fmla="*/ 16 w 66"/>
                <a:gd name="T3" fmla="*/ 73 h 115"/>
                <a:gd name="T4" fmla="*/ 34 w 66"/>
                <a:gd name="T5" fmla="*/ 102 h 115"/>
                <a:gd name="T6" fmla="*/ 51 w 66"/>
                <a:gd name="T7" fmla="*/ 83 h 115"/>
                <a:gd name="T8" fmla="*/ 51 w 66"/>
                <a:gd name="T9" fmla="*/ 63 h 115"/>
                <a:gd name="T10" fmla="*/ 34 w 66"/>
                <a:gd name="T11" fmla="*/ 45 h 115"/>
                <a:gd name="T12" fmla="*/ 58 w 66"/>
                <a:gd name="T13" fmla="*/ 0 h 115"/>
                <a:gd name="T14" fmla="*/ 66 w 66"/>
                <a:gd name="T15" fmla="*/ 1 h 115"/>
                <a:gd name="T16" fmla="*/ 66 w 66"/>
                <a:gd name="T17" fmla="*/ 112 h 115"/>
                <a:gd name="T18" fmla="*/ 59 w 66"/>
                <a:gd name="T19" fmla="*/ 113 h 115"/>
                <a:gd name="T20" fmla="*/ 53 w 66"/>
                <a:gd name="T21" fmla="*/ 112 h 115"/>
                <a:gd name="T22" fmla="*/ 51 w 66"/>
                <a:gd name="T23" fmla="*/ 104 h 115"/>
                <a:gd name="T24" fmla="*/ 29 w 66"/>
                <a:gd name="T25" fmla="*/ 115 h 115"/>
                <a:gd name="T26" fmla="*/ 0 w 66"/>
                <a:gd name="T27" fmla="*/ 73 h 115"/>
                <a:gd name="T28" fmla="*/ 29 w 66"/>
                <a:gd name="T29" fmla="*/ 32 h 115"/>
                <a:gd name="T30" fmla="*/ 51 w 66"/>
                <a:gd name="T31" fmla="*/ 42 h 115"/>
                <a:gd name="T32" fmla="*/ 51 w 66"/>
                <a:gd name="T33" fmla="*/ 1 h 115"/>
                <a:gd name="T34" fmla="*/ 58 w 66"/>
                <a:gd name="T35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6" h="115">
                  <a:moveTo>
                    <a:pt x="34" y="45"/>
                  </a:moveTo>
                  <a:cubicBezTo>
                    <a:pt x="22" y="45"/>
                    <a:pt x="16" y="51"/>
                    <a:pt x="16" y="73"/>
                  </a:cubicBezTo>
                  <a:cubicBezTo>
                    <a:pt x="16" y="96"/>
                    <a:pt x="22" y="102"/>
                    <a:pt x="34" y="102"/>
                  </a:cubicBezTo>
                  <a:cubicBezTo>
                    <a:pt x="45" y="102"/>
                    <a:pt x="51" y="93"/>
                    <a:pt x="51" y="83"/>
                  </a:cubicBezTo>
                  <a:cubicBezTo>
                    <a:pt x="51" y="63"/>
                    <a:pt x="51" y="63"/>
                    <a:pt x="51" y="63"/>
                  </a:cubicBezTo>
                  <a:cubicBezTo>
                    <a:pt x="50" y="53"/>
                    <a:pt x="45" y="45"/>
                    <a:pt x="34" y="45"/>
                  </a:cubicBezTo>
                  <a:moveTo>
                    <a:pt x="58" y="0"/>
                  </a:moveTo>
                  <a:cubicBezTo>
                    <a:pt x="63" y="0"/>
                    <a:pt x="66" y="1"/>
                    <a:pt x="66" y="1"/>
                  </a:cubicBezTo>
                  <a:cubicBezTo>
                    <a:pt x="66" y="112"/>
                    <a:pt x="66" y="112"/>
                    <a:pt x="66" y="112"/>
                  </a:cubicBezTo>
                  <a:cubicBezTo>
                    <a:pt x="66" y="112"/>
                    <a:pt x="63" y="113"/>
                    <a:pt x="59" y="113"/>
                  </a:cubicBezTo>
                  <a:cubicBezTo>
                    <a:pt x="56" y="113"/>
                    <a:pt x="53" y="112"/>
                    <a:pt x="53" y="112"/>
                  </a:cubicBezTo>
                  <a:cubicBezTo>
                    <a:pt x="51" y="104"/>
                    <a:pt x="51" y="104"/>
                    <a:pt x="51" y="104"/>
                  </a:cubicBezTo>
                  <a:cubicBezTo>
                    <a:pt x="47" y="111"/>
                    <a:pt x="40" y="115"/>
                    <a:pt x="29" y="115"/>
                  </a:cubicBezTo>
                  <a:cubicBezTo>
                    <a:pt x="12" y="115"/>
                    <a:pt x="0" y="104"/>
                    <a:pt x="0" y="73"/>
                  </a:cubicBezTo>
                  <a:cubicBezTo>
                    <a:pt x="0" y="43"/>
                    <a:pt x="12" y="32"/>
                    <a:pt x="29" y="32"/>
                  </a:cubicBezTo>
                  <a:cubicBezTo>
                    <a:pt x="39" y="32"/>
                    <a:pt x="46" y="36"/>
                    <a:pt x="51" y="42"/>
                  </a:cubicBezTo>
                  <a:cubicBezTo>
                    <a:pt x="51" y="1"/>
                    <a:pt x="51" y="1"/>
                    <a:pt x="51" y="1"/>
                  </a:cubicBezTo>
                  <a:cubicBezTo>
                    <a:pt x="51" y="1"/>
                    <a:pt x="53" y="0"/>
                    <a:pt x="58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21" name="Freeform 31"/>
            <p:cNvSpPr>
              <a:spLocks/>
            </p:cNvSpPr>
            <p:nvPr/>
          </p:nvSpPr>
          <p:spPr bwMode="auto">
            <a:xfrm>
              <a:off x="5137" y="1878"/>
              <a:ext cx="118" cy="157"/>
            </a:xfrm>
            <a:custGeom>
              <a:avLst/>
              <a:gdLst>
                <a:gd name="T0" fmla="*/ 0 w 61"/>
                <a:gd name="T1" fmla="*/ 1 h 81"/>
                <a:gd name="T2" fmla="*/ 8 w 61"/>
                <a:gd name="T3" fmla="*/ 0 h 81"/>
                <a:gd name="T4" fmla="*/ 15 w 61"/>
                <a:gd name="T5" fmla="*/ 1 h 81"/>
                <a:gd name="T6" fmla="*/ 15 w 61"/>
                <a:gd name="T7" fmla="*/ 55 h 81"/>
                <a:gd name="T8" fmla="*/ 29 w 61"/>
                <a:gd name="T9" fmla="*/ 68 h 81"/>
                <a:gd name="T10" fmla="*/ 46 w 61"/>
                <a:gd name="T11" fmla="*/ 59 h 81"/>
                <a:gd name="T12" fmla="*/ 46 w 61"/>
                <a:gd name="T13" fmla="*/ 1 h 81"/>
                <a:gd name="T14" fmla="*/ 54 w 61"/>
                <a:gd name="T15" fmla="*/ 0 h 81"/>
                <a:gd name="T16" fmla="*/ 61 w 61"/>
                <a:gd name="T17" fmla="*/ 1 h 81"/>
                <a:gd name="T18" fmla="*/ 61 w 61"/>
                <a:gd name="T19" fmla="*/ 78 h 81"/>
                <a:gd name="T20" fmla="*/ 54 w 61"/>
                <a:gd name="T21" fmla="*/ 79 h 81"/>
                <a:gd name="T22" fmla="*/ 46 w 61"/>
                <a:gd name="T23" fmla="*/ 78 h 81"/>
                <a:gd name="T24" fmla="*/ 46 w 61"/>
                <a:gd name="T25" fmla="*/ 71 h 81"/>
                <a:gd name="T26" fmla="*/ 23 w 61"/>
                <a:gd name="T27" fmla="*/ 81 h 81"/>
                <a:gd name="T28" fmla="*/ 0 w 61"/>
                <a:gd name="T29" fmla="*/ 58 h 81"/>
                <a:gd name="T30" fmla="*/ 0 w 61"/>
                <a:gd name="T31" fmla="*/ 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81">
                  <a:moveTo>
                    <a:pt x="0" y="1"/>
                  </a:move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5" y="1"/>
                    <a:pt x="15" y="1"/>
                  </a:cubicBezTo>
                  <a:cubicBezTo>
                    <a:pt x="15" y="55"/>
                    <a:pt x="15" y="55"/>
                    <a:pt x="15" y="55"/>
                  </a:cubicBezTo>
                  <a:cubicBezTo>
                    <a:pt x="15" y="64"/>
                    <a:pt x="20" y="68"/>
                    <a:pt x="29" y="68"/>
                  </a:cubicBezTo>
                  <a:cubicBezTo>
                    <a:pt x="36" y="68"/>
                    <a:pt x="42" y="65"/>
                    <a:pt x="46" y="59"/>
                  </a:cubicBezTo>
                  <a:cubicBezTo>
                    <a:pt x="46" y="1"/>
                    <a:pt x="46" y="1"/>
                    <a:pt x="46" y="1"/>
                  </a:cubicBezTo>
                  <a:cubicBezTo>
                    <a:pt x="46" y="1"/>
                    <a:pt x="49" y="0"/>
                    <a:pt x="54" y="0"/>
                  </a:cubicBezTo>
                  <a:cubicBezTo>
                    <a:pt x="59" y="0"/>
                    <a:pt x="61" y="1"/>
                    <a:pt x="61" y="1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1" y="78"/>
                    <a:pt x="59" y="79"/>
                    <a:pt x="54" y="79"/>
                  </a:cubicBezTo>
                  <a:cubicBezTo>
                    <a:pt x="49" y="79"/>
                    <a:pt x="46" y="78"/>
                    <a:pt x="46" y="78"/>
                  </a:cubicBezTo>
                  <a:cubicBezTo>
                    <a:pt x="46" y="71"/>
                    <a:pt x="46" y="71"/>
                    <a:pt x="46" y="71"/>
                  </a:cubicBezTo>
                  <a:cubicBezTo>
                    <a:pt x="41" y="77"/>
                    <a:pt x="33" y="81"/>
                    <a:pt x="23" y="81"/>
                  </a:cubicBezTo>
                  <a:cubicBezTo>
                    <a:pt x="8" y="81"/>
                    <a:pt x="0" y="71"/>
                    <a:pt x="0" y="58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22" name="Freeform 32"/>
            <p:cNvSpPr>
              <a:spLocks/>
            </p:cNvSpPr>
            <p:nvPr/>
          </p:nvSpPr>
          <p:spPr bwMode="auto">
            <a:xfrm>
              <a:off x="5292" y="1874"/>
              <a:ext cx="104" cy="161"/>
            </a:xfrm>
            <a:custGeom>
              <a:avLst/>
              <a:gdLst>
                <a:gd name="T0" fmla="*/ 28 w 54"/>
                <a:gd name="T1" fmla="*/ 0 h 83"/>
                <a:gd name="T2" fmla="*/ 50 w 54"/>
                <a:gd name="T3" fmla="*/ 4 h 83"/>
                <a:gd name="T4" fmla="*/ 46 w 54"/>
                <a:gd name="T5" fmla="*/ 15 h 83"/>
                <a:gd name="T6" fmla="*/ 30 w 54"/>
                <a:gd name="T7" fmla="*/ 13 h 83"/>
                <a:gd name="T8" fmla="*/ 14 w 54"/>
                <a:gd name="T9" fmla="*/ 23 h 83"/>
                <a:gd name="T10" fmla="*/ 33 w 54"/>
                <a:gd name="T11" fmla="*/ 36 h 83"/>
                <a:gd name="T12" fmla="*/ 54 w 54"/>
                <a:gd name="T13" fmla="*/ 58 h 83"/>
                <a:gd name="T14" fmla="*/ 25 w 54"/>
                <a:gd name="T15" fmla="*/ 83 h 83"/>
                <a:gd name="T16" fmla="*/ 0 w 54"/>
                <a:gd name="T17" fmla="*/ 77 h 83"/>
                <a:gd name="T18" fmla="*/ 4 w 54"/>
                <a:gd name="T19" fmla="*/ 66 h 83"/>
                <a:gd name="T20" fmla="*/ 24 w 54"/>
                <a:gd name="T21" fmla="*/ 70 h 83"/>
                <a:gd name="T22" fmla="*/ 39 w 54"/>
                <a:gd name="T23" fmla="*/ 59 h 83"/>
                <a:gd name="T24" fmla="*/ 21 w 54"/>
                <a:gd name="T25" fmla="*/ 46 h 83"/>
                <a:gd name="T26" fmla="*/ 0 w 54"/>
                <a:gd name="T27" fmla="*/ 24 h 83"/>
                <a:gd name="T28" fmla="*/ 28 w 54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83">
                  <a:moveTo>
                    <a:pt x="28" y="0"/>
                  </a:moveTo>
                  <a:cubicBezTo>
                    <a:pt x="43" y="0"/>
                    <a:pt x="50" y="4"/>
                    <a:pt x="50" y="4"/>
                  </a:cubicBezTo>
                  <a:cubicBezTo>
                    <a:pt x="50" y="8"/>
                    <a:pt x="48" y="13"/>
                    <a:pt x="46" y="15"/>
                  </a:cubicBezTo>
                  <a:cubicBezTo>
                    <a:pt x="46" y="15"/>
                    <a:pt x="38" y="13"/>
                    <a:pt x="30" y="13"/>
                  </a:cubicBezTo>
                  <a:cubicBezTo>
                    <a:pt x="20" y="13"/>
                    <a:pt x="14" y="16"/>
                    <a:pt x="14" y="23"/>
                  </a:cubicBezTo>
                  <a:cubicBezTo>
                    <a:pt x="14" y="31"/>
                    <a:pt x="24" y="33"/>
                    <a:pt x="33" y="36"/>
                  </a:cubicBezTo>
                  <a:cubicBezTo>
                    <a:pt x="43" y="39"/>
                    <a:pt x="54" y="44"/>
                    <a:pt x="54" y="58"/>
                  </a:cubicBezTo>
                  <a:cubicBezTo>
                    <a:pt x="54" y="74"/>
                    <a:pt x="44" y="83"/>
                    <a:pt x="25" y="83"/>
                  </a:cubicBezTo>
                  <a:cubicBezTo>
                    <a:pt x="9" y="83"/>
                    <a:pt x="0" y="77"/>
                    <a:pt x="0" y="77"/>
                  </a:cubicBezTo>
                  <a:cubicBezTo>
                    <a:pt x="0" y="73"/>
                    <a:pt x="1" y="69"/>
                    <a:pt x="4" y="66"/>
                  </a:cubicBezTo>
                  <a:cubicBezTo>
                    <a:pt x="4" y="66"/>
                    <a:pt x="14" y="70"/>
                    <a:pt x="24" y="70"/>
                  </a:cubicBezTo>
                  <a:cubicBezTo>
                    <a:pt x="33" y="70"/>
                    <a:pt x="39" y="66"/>
                    <a:pt x="39" y="59"/>
                  </a:cubicBezTo>
                  <a:cubicBezTo>
                    <a:pt x="39" y="51"/>
                    <a:pt x="30" y="49"/>
                    <a:pt x="21" y="46"/>
                  </a:cubicBezTo>
                  <a:cubicBezTo>
                    <a:pt x="11" y="43"/>
                    <a:pt x="0" y="39"/>
                    <a:pt x="0" y="24"/>
                  </a:cubicBezTo>
                  <a:cubicBezTo>
                    <a:pt x="0" y="10"/>
                    <a:pt x="9" y="0"/>
                    <a:pt x="28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23" name="Freeform 33"/>
            <p:cNvSpPr>
              <a:spLocks/>
            </p:cNvSpPr>
            <p:nvPr/>
          </p:nvSpPr>
          <p:spPr bwMode="auto">
            <a:xfrm>
              <a:off x="5417" y="1878"/>
              <a:ext cx="112" cy="153"/>
            </a:xfrm>
            <a:custGeom>
              <a:avLst/>
              <a:gdLst>
                <a:gd name="T0" fmla="*/ 57 w 58"/>
                <a:gd name="T1" fmla="*/ 67 h 79"/>
                <a:gd name="T2" fmla="*/ 58 w 58"/>
                <a:gd name="T3" fmla="*/ 73 h 79"/>
                <a:gd name="T4" fmla="*/ 57 w 58"/>
                <a:gd name="T5" fmla="*/ 79 h 79"/>
                <a:gd name="T6" fmla="*/ 1 w 58"/>
                <a:gd name="T7" fmla="*/ 79 h 79"/>
                <a:gd name="T8" fmla="*/ 0 w 58"/>
                <a:gd name="T9" fmla="*/ 73 h 79"/>
                <a:gd name="T10" fmla="*/ 1 w 58"/>
                <a:gd name="T11" fmla="*/ 67 h 79"/>
                <a:gd name="T12" fmla="*/ 41 w 58"/>
                <a:gd name="T13" fmla="*/ 12 h 79"/>
                <a:gd name="T14" fmla="*/ 4 w 58"/>
                <a:gd name="T15" fmla="*/ 12 h 79"/>
                <a:gd name="T16" fmla="*/ 3 w 58"/>
                <a:gd name="T17" fmla="*/ 6 h 79"/>
                <a:gd name="T18" fmla="*/ 4 w 58"/>
                <a:gd name="T19" fmla="*/ 0 h 79"/>
                <a:gd name="T20" fmla="*/ 57 w 58"/>
                <a:gd name="T21" fmla="*/ 0 h 79"/>
                <a:gd name="T22" fmla="*/ 58 w 58"/>
                <a:gd name="T23" fmla="*/ 6 h 79"/>
                <a:gd name="T24" fmla="*/ 57 w 58"/>
                <a:gd name="T25" fmla="*/ 12 h 79"/>
                <a:gd name="T26" fmla="*/ 17 w 58"/>
                <a:gd name="T27" fmla="*/ 67 h 79"/>
                <a:gd name="T28" fmla="*/ 57 w 58"/>
                <a:gd name="T29" fmla="*/ 6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8" h="79">
                  <a:moveTo>
                    <a:pt x="57" y="67"/>
                  </a:moveTo>
                  <a:cubicBezTo>
                    <a:pt x="57" y="67"/>
                    <a:pt x="58" y="69"/>
                    <a:pt x="58" y="73"/>
                  </a:cubicBezTo>
                  <a:cubicBezTo>
                    <a:pt x="58" y="77"/>
                    <a:pt x="57" y="79"/>
                    <a:pt x="57" y="79"/>
                  </a:cubicBezTo>
                  <a:cubicBezTo>
                    <a:pt x="1" y="79"/>
                    <a:pt x="1" y="79"/>
                    <a:pt x="1" y="79"/>
                  </a:cubicBezTo>
                  <a:cubicBezTo>
                    <a:pt x="1" y="77"/>
                    <a:pt x="0" y="75"/>
                    <a:pt x="0" y="73"/>
                  </a:cubicBezTo>
                  <a:cubicBezTo>
                    <a:pt x="0" y="70"/>
                    <a:pt x="1" y="68"/>
                    <a:pt x="1" y="67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4" y="12"/>
                    <a:pt x="3" y="10"/>
                    <a:pt x="3" y="6"/>
                  </a:cubicBezTo>
                  <a:cubicBezTo>
                    <a:pt x="3" y="2"/>
                    <a:pt x="4" y="0"/>
                    <a:pt x="4" y="0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58" y="1"/>
                    <a:pt x="58" y="3"/>
                    <a:pt x="58" y="6"/>
                  </a:cubicBezTo>
                  <a:cubicBezTo>
                    <a:pt x="58" y="8"/>
                    <a:pt x="58" y="10"/>
                    <a:pt x="57" y="12"/>
                  </a:cubicBezTo>
                  <a:cubicBezTo>
                    <a:pt x="17" y="67"/>
                    <a:pt x="17" y="67"/>
                    <a:pt x="17" y="67"/>
                  </a:cubicBezTo>
                  <a:lnTo>
                    <a:pt x="57" y="6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24" name="Freeform 34"/>
            <p:cNvSpPr>
              <a:spLocks noEditPoints="1"/>
            </p:cNvSpPr>
            <p:nvPr/>
          </p:nvSpPr>
          <p:spPr bwMode="auto">
            <a:xfrm>
              <a:off x="2958" y="2173"/>
              <a:ext cx="147" cy="209"/>
            </a:xfrm>
            <a:custGeom>
              <a:avLst/>
              <a:gdLst>
                <a:gd name="T0" fmla="*/ 16 w 76"/>
                <a:gd name="T1" fmla="*/ 50 h 108"/>
                <a:gd name="T2" fmla="*/ 37 w 76"/>
                <a:gd name="T3" fmla="*/ 50 h 108"/>
                <a:gd name="T4" fmla="*/ 55 w 76"/>
                <a:gd name="T5" fmla="*/ 31 h 108"/>
                <a:gd name="T6" fmla="*/ 37 w 76"/>
                <a:gd name="T7" fmla="*/ 12 h 108"/>
                <a:gd name="T8" fmla="*/ 16 w 76"/>
                <a:gd name="T9" fmla="*/ 12 h 108"/>
                <a:gd name="T10" fmla="*/ 16 w 76"/>
                <a:gd name="T11" fmla="*/ 50 h 108"/>
                <a:gd name="T12" fmla="*/ 39 w 76"/>
                <a:gd name="T13" fmla="*/ 0 h 108"/>
                <a:gd name="T14" fmla="*/ 71 w 76"/>
                <a:gd name="T15" fmla="*/ 31 h 108"/>
                <a:gd name="T16" fmla="*/ 50 w 76"/>
                <a:gd name="T17" fmla="*/ 62 h 108"/>
                <a:gd name="T18" fmla="*/ 76 w 76"/>
                <a:gd name="T19" fmla="*/ 107 h 108"/>
                <a:gd name="T20" fmla="*/ 67 w 76"/>
                <a:gd name="T21" fmla="*/ 108 h 108"/>
                <a:gd name="T22" fmla="*/ 59 w 76"/>
                <a:gd name="T23" fmla="*/ 107 h 108"/>
                <a:gd name="T24" fmla="*/ 34 w 76"/>
                <a:gd name="T25" fmla="*/ 63 h 108"/>
                <a:gd name="T26" fmla="*/ 16 w 76"/>
                <a:gd name="T27" fmla="*/ 63 h 108"/>
                <a:gd name="T28" fmla="*/ 16 w 76"/>
                <a:gd name="T29" fmla="*/ 107 h 108"/>
                <a:gd name="T30" fmla="*/ 8 w 76"/>
                <a:gd name="T31" fmla="*/ 108 h 108"/>
                <a:gd name="T32" fmla="*/ 0 w 76"/>
                <a:gd name="T33" fmla="*/ 107 h 108"/>
                <a:gd name="T34" fmla="*/ 0 w 76"/>
                <a:gd name="T35" fmla="*/ 0 h 108"/>
                <a:gd name="T36" fmla="*/ 39 w 76"/>
                <a:gd name="T37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6" h="108">
                  <a:moveTo>
                    <a:pt x="16" y="50"/>
                  </a:moveTo>
                  <a:cubicBezTo>
                    <a:pt x="37" y="50"/>
                    <a:pt x="37" y="50"/>
                    <a:pt x="37" y="50"/>
                  </a:cubicBezTo>
                  <a:cubicBezTo>
                    <a:pt x="49" y="50"/>
                    <a:pt x="55" y="43"/>
                    <a:pt x="55" y="31"/>
                  </a:cubicBezTo>
                  <a:cubicBezTo>
                    <a:pt x="55" y="19"/>
                    <a:pt x="49" y="12"/>
                    <a:pt x="37" y="12"/>
                  </a:cubicBezTo>
                  <a:cubicBezTo>
                    <a:pt x="16" y="12"/>
                    <a:pt x="16" y="12"/>
                    <a:pt x="16" y="12"/>
                  </a:cubicBezTo>
                  <a:lnTo>
                    <a:pt x="16" y="50"/>
                  </a:lnTo>
                  <a:close/>
                  <a:moveTo>
                    <a:pt x="39" y="0"/>
                  </a:moveTo>
                  <a:cubicBezTo>
                    <a:pt x="59" y="0"/>
                    <a:pt x="71" y="12"/>
                    <a:pt x="71" y="31"/>
                  </a:cubicBezTo>
                  <a:cubicBezTo>
                    <a:pt x="71" y="46"/>
                    <a:pt x="63" y="58"/>
                    <a:pt x="50" y="62"/>
                  </a:cubicBezTo>
                  <a:cubicBezTo>
                    <a:pt x="76" y="107"/>
                    <a:pt x="76" y="107"/>
                    <a:pt x="76" y="107"/>
                  </a:cubicBezTo>
                  <a:cubicBezTo>
                    <a:pt x="76" y="107"/>
                    <a:pt x="73" y="108"/>
                    <a:pt x="67" y="108"/>
                  </a:cubicBezTo>
                  <a:cubicBezTo>
                    <a:pt x="62" y="108"/>
                    <a:pt x="59" y="107"/>
                    <a:pt x="59" y="107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6" y="107"/>
                    <a:pt x="16" y="107"/>
                    <a:pt x="16" y="107"/>
                  </a:cubicBezTo>
                  <a:cubicBezTo>
                    <a:pt x="16" y="107"/>
                    <a:pt x="13" y="108"/>
                    <a:pt x="8" y="108"/>
                  </a:cubicBezTo>
                  <a:cubicBezTo>
                    <a:pt x="3" y="108"/>
                    <a:pt x="0" y="107"/>
                    <a:pt x="0" y="107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39" y="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25" name="Freeform 35"/>
            <p:cNvSpPr>
              <a:spLocks noEditPoints="1"/>
            </p:cNvSpPr>
            <p:nvPr/>
          </p:nvSpPr>
          <p:spPr bwMode="auto">
            <a:xfrm>
              <a:off x="3130" y="2225"/>
              <a:ext cx="121" cy="161"/>
            </a:xfrm>
            <a:custGeom>
              <a:avLst/>
              <a:gdLst>
                <a:gd name="T0" fmla="*/ 33 w 63"/>
                <a:gd name="T1" fmla="*/ 12 h 83"/>
                <a:gd name="T2" fmla="*/ 15 w 63"/>
                <a:gd name="T3" fmla="*/ 35 h 83"/>
                <a:gd name="T4" fmla="*/ 48 w 63"/>
                <a:gd name="T5" fmla="*/ 35 h 83"/>
                <a:gd name="T6" fmla="*/ 48 w 63"/>
                <a:gd name="T7" fmla="*/ 29 h 83"/>
                <a:gd name="T8" fmla="*/ 33 w 63"/>
                <a:gd name="T9" fmla="*/ 12 h 83"/>
                <a:gd name="T10" fmla="*/ 15 w 63"/>
                <a:gd name="T11" fmla="*/ 46 h 83"/>
                <a:gd name="T12" fmla="*/ 36 w 63"/>
                <a:gd name="T13" fmla="*/ 70 h 83"/>
                <a:gd name="T14" fmla="*/ 54 w 63"/>
                <a:gd name="T15" fmla="*/ 65 h 83"/>
                <a:gd name="T16" fmla="*/ 59 w 63"/>
                <a:gd name="T17" fmla="*/ 76 h 83"/>
                <a:gd name="T18" fmla="*/ 34 w 63"/>
                <a:gd name="T19" fmla="*/ 83 h 83"/>
                <a:gd name="T20" fmla="*/ 0 w 63"/>
                <a:gd name="T21" fmla="*/ 41 h 83"/>
                <a:gd name="T22" fmla="*/ 33 w 63"/>
                <a:gd name="T23" fmla="*/ 0 h 83"/>
                <a:gd name="T24" fmla="*/ 63 w 63"/>
                <a:gd name="T25" fmla="*/ 31 h 83"/>
                <a:gd name="T26" fmla="*/ 62 w 63"/>
                <a:gd name="T27" fmla="*/ 46 h 83"/>
                <a:gd name="T28" fmla="*/ 15 w 63"/>
                <a:gd name="T29" fmla="*/ 4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3" h="83">
                  <a:moveTo>
                    <a:pt x="33" y="12"/>
                  </a:moveTo>
                  <a:cubicBezTo>
                    <a:pt x="24" y="12"/>
                    <a:pt x="17" y="19"/>
                    <a:pt x="15" y="35"/>
                  </a:cubicBezTo>
                  <a:cubicBezTo>
                    <a:pt x="48" y="35"/>
                    <a:pt x="48" y="35"/>
                    <a:pt x="48" y="35"/>
                  </a:cubicBezTo>
                  <a:cubicBezTo>
                    <a:pt x="48" y="34"/>
                    <a:pt x="48" y="32"/>
                    <a:pt x="48" y="29"/>
                  </a:cubicBezTo>
                  <a:cubicBezTo>
                    <a:pt x="48" y="20"/>
                    <a:pt x="45" y="12"/>
                    <a:pt x="33" y="12"/>
                  </a:cubicBezTo>
                  <a:moveTo>
                    <a:pt x="15" y="46"/>
                  </a:moveTo>
                  <a:cubicBezTo>
                    <a:pt x="17" y="64"/>
                    <a:pt x="24" y="70"/>
                    <a:pt x="36" y="70"/>
                  </a:cubicBezTo>
                  <a:cubicBezTo>
                    <a:pt x="47" y="70"/>
                    <a:pt x="54" y="65"/>
                    <a:pt x="54" y="65"/>
                  </a:cubicBezTo>
                  <a:cubicBezTo>
                    <a:pt x="57" y="68"/>
                    <a:pt x="59" y="72"/>
                    <a:pt x="59" y="76"/>
                  </a:cubicBezTo>
                  <a:cubicBezTo>
                    <a:pt x="59" y="76"/>
                    <a:pt x="50" y="83"/>
                    <a:pt x="34" y="83"/>
                  </a:cubicBezTo>
                  <a:cubicBezTo>
                    <a:pt x="11" y="83"/>
                    <a:pt x="0" y="68"/>
                    <a:pt x="0" y="41"/>
                  </a:cubicBezTo>
                  <a:cubicBezTo>
                    <a:pt x="0" y="13"/>
                    <a:pt x="13" y="0"/>
                    <a:pt x="33" y="0"/>
                  </a:cubicBezTo>
                  <a:cubicBezTo>
                    <a:pt x="52" y="0"/>
                    <a:pt x="63" y="11"/>
                    <a:pt x="63" y="31"/>
                  </a:cubicBezTo>
                  <a:cubicBezTo>
                    <a:pt x="63" y="40"/>
                    <a:pt x="62" y="46"/>
                    <a:pt x="62" y="46"/>
                  </a:cubicBezTo>
                  <a:lnTo>
                    <a:pt x="15" y="4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26" name="Freeform 36"/>
            <p:cNvSpPr>
              <a:spLocks/>
            </p:cNvSpPr>
            <p:nvPr/>
          </p:nvSpPr>
          <p:spPr bwMode="auto">
            <a:xfrm>
              <a:off x="3286" y="2163"/>
              <a:ext cx="118" cy="219"/>
            </a:xfrm>
            <a:custGeom>
              <a:avLst/>
              <a:gdLst>
                <a:gd name="T0" fmla="*/ 61 w 61"/>
                <a:gd name="T1" fmla="*/ 112 h 113"/>
                <a:gd name="T2" fmla="*/ 54 w 61"/>
                <a:gd name="T3" fmla="*/ 113 h 113"/>
                <a:gd name="T4" fmla="*/ 46 w 61"/>
                <a:gd name="T5" fmla="*/ 112 h 113"/>
                <a:gd name="T6" fmla="*/ 46 w 61"/>
                <a:gd name="T7" fmla="*/ 58 h 113"/>
                <a:gd name="T8" fmla="*/ 32 w 61"/>
                <a:gd name="T9" fmla="*/ 45 h 113"/>
                <a:gd name="T10" fmla="*/ 15 w 61"/>
                <a:gd name="T11" fmla="*/ 54 h 113"/>
                <a:gd name="T12" fmla="*/ 15 w 61"/>
                <a:gd name="T13" fmla="*/ 112 h 113"/>
                <a:gd name="T14" fmla="*/ 7 w 61"/>
                <a:gd name="T15" fmla="*/ 113 h 113"/>
                <a:gd name="T16" fmla="*/ 0 w 61"/>
                <a:gd name="T17" fmla="*/ 112 h 113"/>
                <a:gd name="T18" fmla="*/ 0 w 61"/>
                <a:gd name="T19" fmla="*/ 1 h 113"/>
                <a:gd name="T20" fmla="*/ 7 w 61"/>
                <a:gd name="T21" fmla="*/ 0 h 113"/>
                <a:gd name="T22" fmla="*/ 15 w 61"/>
                <a:gd name="T23" fmla="*/ 1 h 113"/>
                <a:gd name="T24" fmla="*/ 15 w 61"/>
                <a:gd name="T25" fmla="*/ 42 h 113"/>
                <a:gd name="T26" fmla="*/ 38 w 61"/>
                <a:gd name="T27" fmla="*/ 32 h 113"/>
                <a:gd name="T28" fmla="*/ 61 w 61"/>
                <a:gd name="T29" fmla="*/ 55 h 113"/>
                <a:gd name="T30" fmla="*/ 61 w 61"/>
                <a:gd name="T31" fmla="*/ 1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113">
                  <a:moveTo>
                    <a:pt x="61" y="112"/>
                  </a:moveTo>
                  <a:cubicBezTo>
                    <a:pt x="61" y="112"/>
                    <a:pt x="59" y="113"/>
                    <a:pt x="54" y="113"/>
                  </a:cubicBezTo>
                  <a:cubicBezTo>
                    <a:pt x="49" y="113"/>
                    <a:pt x="46" y="112"/>
                    <a:pt x="46" y="112"/>
                  </a:cubicBezTo>
                  <a:cubicBezTo>
                    <a:pt x="46" y="58"/>
                    <a:pt x="46" y="58"/>
                    <a:pt x="46" y="58"/>
                  </a:cubicBezTo>
                  <a:cubicBezTo>
                    <a:pt x="46" y="49"/>
                    <a:pt x="42" y="45"/>
                    <a:pt x="32" y="45"/>
                  </a:cubicBezTo>
                  <a:cubicBezTo>
                    <a:pt x="25" y="45"/>
                    <a:pt x="19" y="48"/>
                    <a:pt x="15" y="54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cubicBezTo>
                    <a:pt x="15" y="42"/>
                    <a:pt x="15" y="42"/>
                    <a:pt x="15" y="42"/>
                  </a:cubicBezTo>
                  <a:cubicBezTo>
                    <a:pt x="20" y="36"/>
                    <a:pt x="28" y="32"/>
                    <a:pt x="38" y="32"/>
                  </a:cubicBezTo>
                  <a:cubicBezTo>
                    <a:pt x="53" y="32"/>
                    <a:pt x="61" y="42"/>
                    <a:pt x="61" y="55"/>
                  </a:cubicBezTo>
                  <a:lnTo>
                    <a:pt x="61" y="11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27" name="Freeform 37"/>
            <p:cNvSpPr>
              <a:spLocks noEditPoints="1"/>
            </p:cNvSpPr>
            <p:nvPr/>
          </p:nvSpPr>
          <p:spPr bwMode="auto">
            <a:xfrm>
              <a:off x="3437" y="2225"/>
              <a:ext cx="117" cy="161"/>
            </a:xfrm>
            <a:custGeom>
              <a:avLst/>
              <a:gdLst>
                <a:gd name="T0" fmla="*/ 31 w 61"/>
                <a:gd name="T1" fmla="*/ 44 h 83"/>
                <a:gd name="T2" fmla="*/ 15 w 61"/>
                <a:gd name="T3" fmla="*/ 57 h 83"/>
                <a:gd name="T4" fmla="*/ 28 w 61"/>
                <a:gd name="T5" fmla="*/ 71 h 83"/>
                <a:gd name="T6" fmla="*/ 46 w 61"/>
                <a:gd name="T7" fmla="*/ 50 h 83"/>
                <a:gd name="T8" fmla="*/ 46 w 61"/>
                <a:gd name="T9" fmla="*/ 45 h 83"/>
                <a:gd name="T10" fmla="*/ 31 w 61"/>
                <a:gd name="T11" fmla="*/ 44 h 83"/>
                <a:gd name="T12" fmla="*/ 32 w 61"/>
                <a:gd name="T13" fmla="*/ 0 h 83"/>
                <a:gd name="T14" fmla="*/ 61 w 61"/>
                <a:gd name="T15" fmla="*/ 30 h 83"/>
                <a:gd name="T16" fmla="*/ 61 w 61"/>
                <a:gd name="T17" fmla="*/ 80 h 83"/>
                <a:gd name="T18" fmla="*/ 55 w 61"/>
                <a:gd name="T19" fmla="*/ 81 h 83"/>
                <a:gd name="T20" fmla="*/ 49 w 61"/>
                <a:gd name="T21" fmla="*/ 80 h 83"/>
                <a:gd name="T22" fmla="*/ 47 w 61"/>
                <a:gd name="T23" fmla="*/ 70 h 83"/>
                <a:gd name="T24" fmla="*/ 23 w 61"/>
                <a:gd name="T25" fmla="*/ 83 h 83"/>
                <a:gd name="T26" fmla="*/ 0 w 61"/>
                <a:gd name="T27" fmla="*/ 57 h 83"/>
                <a:gd name="T28" fmla="*/ 29 w 61"/>
                <a:gd name="T29" fmla="*/ 34 h 83"/>
                <a:gd name="T30" fmla="*/ 46 w 61"/>
                <a:gd name="T31" fmla="*/ 35 h 83"/>
                <a:gd name="T32" fmla="*/ 46 w 61"/>
                <a:gd name="T33" fmla="*/ 29 h 83"/>
                <a:gd name="T34" fmla="*/ 30 w 61"/>
                <a:gd name="T35" fmla="*/ 13 h 83"/>
                <a:gd name="T36" fmla="*/ 10 w 61"/>
                <a:gd name="T37" fmla="*/ 17 h 83"/>
                <a:gd name="T38" fmla="*/ 7 w 61"/>
                <a:gd name="T39" fmla="*/ 12 h 83"/>
                <a:gd name="T40" fmla="*/ 6 w 61"/>
                <a:gd name="T41" fmla="*/ 6 h 83"/>
                <a:gd name="T42" fmla="*/ 32 w 61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1" h="83">
                  <a:moveTo>
                    <a:pt x="31" y="44"/>
                  </a:moveTo>
                  <a:cubicBezTo>
                    <a:pt x="21" y="44"/>
                    <a:pt x="15" y="48"/>
                    <a:pt x="15" y="57"/>
                  </a:cubicBezTo>
                  <a:cubicBezTo>
                    <a:pt x="15" y="67"/>
                    <a:pt x="20" y="71"/>
                    <a:pt x="28" y="71"/>
                  </a:cubicBezTo>
                  <a:cubicBezTo>
                    <a:pt x="40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6" y="44"/>
                    <a:pt x="31" y="44"/>
                  </a:cubicBezTo>
                  <a:moveTo>
                    <a:pt x="32" y="0"/>
                  </a:moveTo>
                  <a:cubicBezTo>
                    <a:pt x="54" y="0"/>
                    <a:pt x="61" y="10"/>
                    <a:pt x="61" y="30"/>
                  </a:cubicBezTo>
                  <a:cubicBezTo>
                    <a:pt x="61" y="80"/>
                    <a:pt x="61" y="80"/>
                    <a:pt x="61" y="80"/>
                  </a:cubicBezTo>
                  <a:cubicBezTo>
                    <a:pt x="61" y="80"/>
                    <a:pt x="59" y="81"/>
                    <a:pt x="55" y="81"/>
                  </a:cubicBezTo>
                  <a:cubicBezTo>
                    <a:pt x="51" y="81"/>
                    <a:pt x="49" y="80"/>
                    <a:pt x="49" y="80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3" y="78"/>
                    <a:pt x="35" y="83"/>
                    <a:pt x="23" y="83"/>
                  </a:cubicBezTo>
                  <a:cubicBezTo>
                    <a:pt x="9" y="83"/>
                    <a:pt x="0" y="74"/>
                    <a:pt x="0" y="57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2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2" y="13"/>
                    <a:pt x="30" y="13"/>
                  </a:cubicBezTo>
                  <a:cubicBezTo>
                    <a:pt x="20" y="13"/>
                    <a:pt x="10" y="17"/>
                    <a:pt x="10" y="17"/>
                  </a:cubicBezTo>
                  <a:cubicBezTo>
                    <a:pt x="10" y="17"/>
                    <a:pt x="8" y="15"/>
                    <a:pt x="7" y="12"/>
                  </a:cubicBezTo>
                  <a:cubicBezTo>
                    <a:pt x="5" y="9"/>
                    <a:pt x="6" y="6"/>
                    <a:pt x="6" y="6"/>
                  </a:cubicBezTo>
                  <a:cubicBezTo>
                    <a:pt x="6" y="6"/>
                    <a:pt x="17" y="0"/>
                    <a:pt x="3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28" name="Freeform 38"/>
            <p:cNvSpPr>
              <a:spLocks noEditPoints="1"/>
            </p:cNvSpPr>
            <p:nvPr/>
          </p:nvSpPr>
          <p:spPr bwMode="auto">
            <a:xfrm>
              <a:off x="3597" y="2163"/>
              <a:ext cx="125" cy="223"/>
            </a:xfrm>
            <a:custGeom>
              <a:avLst/>
              <a:gdLst>
                <a:gd name="T0" fmla="*/ 31 w 65"/>
                <a:gd name="T1" fmla="*/ 45 h 115"/>
                <a:gd name="T2" fmla="*/ 15 w 65"/>
                <a:gd name="T3" fmla="*/ 64 h 115"/>
                <a:gd name="T4" fmla="*/ 15 w 65"/>
                <a:gd name="T5" fmla="*/ 83 h 115"/>
                <a:gd name="T6" fmla="*/ 31 w 65"/>
                <a:gd name="T7" fmla="*/ 102 h 115"/>
                <a:gd name="T8" fmla="*/ 49 w 65"/>
                <a:gd name="T9" fmla="*/ 73 h 115"/>
                <a:gd name="T10" fmla="*/ 31 w 65"/>
                <a:gd name="T11" fmla="*/ 45 h 115"/>
                <a:gd name="T12" fmla="*/ 15 w 65"/>
                <a:gd name="T13" fmla="*/ 42 h 115"/>
                <a:gd name="T14" fmla="*/ 36 w 65"/>
                <a:gd name="T15" fmla="*/ 32 h 115"/>
                <a:gd name="T16" fmla="*/ 65 w 65"/>
                <a:gd name="T17" fmla="*/ 73 h 115"/>
                <a:gd name="T18" fmla="*/ 36 w 65"/>
                <a:gd name="T19" fmla="*/ 115 h 115"/>
                <a:gd name="T20" fmla="*/ 15 w 65"/>
                <a:gd name="T21" fmla="*/ 105 h 115"/>
                <a:gd name="T22" fmla="*/ 15 w 65"/>
                <a:gd name="T23" fmla="*/ 112 h 115"/>
                <a:gd name="T24" fmla="*/ 7 w 65"/>
                <a:gd name="T25" fmla="*/ 113 h 115"/>
                <a:gd name="T26" fmla="*/ 0 w 65"/>
                <a:gd name="T27" fmla="*/ 112 h 115"/>
                <a:gd name="T28" fmla="*/ 0 w 65"/>
                <a:gd name="T29" fmla="*/ 1 h 115"/>
                <a:gd name="T30" fmla="*/ 7 w 65"/>
                <a:gd name="T31" fmla="*/ 0 h 115"/>
                <a:gd name="T32" fmla="*/ 15 w 65"/>
                <a:gd name="T33" fmla="*/ 1 h 115"/>
                <a:gd name="T34" fmla="*/ 15 w 65"/>
                <a:gd name="T35" fmla="*/ 42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5">
                  <a:moveTo>
                    <a:pt x="31" y="45"/>
                  </a:moveTo>
                  <a:cubicBezTo>
                    <a:pt x="21" y="45"/>
                    <a:pt x="15" y="53"/>
                    <a:pt x="15" y="64"/>
                  </a:cubicBezTo>
                  <a:cubicBezTo>
                    <a:pt x="15" y="83"/>
                    <a:pt x="15" y="83"/>
                    <a:pt x="15" y="83"/>
                  </a:cubicBezTo>
                  <a:cubicBezTo>
                    <a:pt x="15" y="93"/>
                    <a:pt x="21" y="102"/>
                    <a:pt x="31" y="102"/>
                  </a:cubicBezTo>
                  <a:cubicBezTo>
                    <a:pt x="43" y="102"/>
                    <a:pt x="49" y="96"/>
                    <a:pt x="49" y="73"/>
                  </a:cubicBezTo>
                  <a:cubicBezTo>
                    <a:pt x="49" y="51"/>
                    <a:pt x="43" y="45"/>
                    <a:pt x="31" y="45"/>
                  </a:cubicBezTo>
                  <a:moveTo>
                    <a:pt x="15" y="42"/>
                  </a:moveTo>
                  <a:cubicBezTo>
                    <a:pt x="19" y="36"/>
                    <a:pt x="26" y="32"/>
                    <a:pt x="36" y="32"/>
                  </a:cubicBezTo>
                  <a:cubicBezTo>
                    <a:pt x="54" y="32"/>
                    <a:pt x="65" y="43"/>
                    <a:pt x="65" y="73"/>
                  </a:cubicBezTo>
                  <a:cubicBezTo>
                    <a:pt x="65" y="104"/>
                    <a:pt x="54" y="115"/>
                    <a:pt x="36" y="115"/>
                  </a:cubicBezTo>
                  <a:cubicBezTo>
                    <a:pt x="26" y="115"/>
                    <a:pt x="19" y="111"/>
                    <a:pt x="15" y="105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lnTo>
                    <a:pt x="15" y="4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29" name="Freeform 39"/>
            <p:cNvSpPr>
              <a:spLocks noEditPoints="1"/>
            </p:cNvSpPr>
            <p:nvPr/>
          </p:nvSpPr>
          <p:spPr bwMode="auto">
            <a:xfrm>
              <a:off x="3757" y="2169"/>
              <a:ext cx="31" cy="213"/>
            </a:xfrm>
            <a:custGeom>
              <a:avLst/>
              <a:gdLst>
                <a:gd name="T0" fmla="*/ 16 w 16"/>
                <a:gd name="T1" fmla="*/ 109 h 110"/>
                <a:gd name="T2" fmla="*/ 8 w 16"/>
                <a:gd name="T3" fmla="*/ 110 h 110"/>
                <a:gd name="T4" fmla="*/ 1 w 16"/>
                <a:gd name="T5" fmla="*/ 109 h 110"/>
                <a:gd name="T6" fmla="*/ 1 w 16"/>
                <a:gd name="T7" fmla="*/ 32 h 110"/>
                <a:gd name="T8" fmla="*/ 8 w 16"/>
                <a:gd name="T9" fmla="*/ 31 h 110"/>
                <a:gd name="T10" fmla="*/ 16 w 16"/>
                <a:gd name="T11" fmla="*/ 32 h 110"/>
                <a:gd name="T12" fmla="*/ 16 w 16"/>
                <a:gd name="T13" fmla="*/ 109 h 110"/>
                <a:gd name="T14" fmla="*/ 16 w 16"/>
                <a:gd name="T15" fmla="*/ 16 h 110"/>
                <a:gd name="T16" fmla="*/ 8 w 16"/>
                <a:gd name="T17" fmla="*/ 17 h 110"/>
                <a:gd name="T18" fmla="*/ 0 w 16"/>
                <a:gd name="T19" fmla="*/ 16 h 110"/>
                <a:gd name="T20" fmla="*/ 0 w 16"/>
                <a:gd name="T21" fmla="*/ 1 h 110"/>
                <a:gd name="T22" fmla="*/ 8 w 16"/>
                <a:gd name="T23" fmla="*/ 0 h 110"/>
                <a:gd name="T24" fmla="*/ 16 w 16"/>
                <a:gd name="T25" fmla="*/ 1 h 110"/>
                <a:gd name="T26" fmla="*/ 16 w 16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110">
                  <a:moveTo>
                    <a:pt x="16" y="109"/>
                  </a:moveTo>
                  <a:cubicBezTo>
                    <a:pt x="16" y="109"/>
                    <a:pt x="13" y="110"/>
                    <a:pt x="8" y="110"/>
                  </a:cubicBezTo>
                  <a:cubicBezTo>
                    <a:pt x="3" y="110"/>
                    <a:pt x="1" y="109"/>
                    <a:pt x="1" y="109"/>
                  </a:cubicBezTo>
                  <a:cubicBezTo>
                    <a:pt x="1" y="32"/>
                    <a:pt x="1" y="32"/>
                    <a:pt x="1" y="32"/>
                  </a:cubicBezTo>
                  <a:cubicBezTo>
                    <a:pt x="1" y="32"/>
                    <a:pt x="3" y="31"/>
                    <a:pt x="8" y="31"/>
                  </a:cubicBezTo>
                  <a:cubicBezTo>
                    <a:pt x="13" y="31"/>
                    <a:pt x="16" y="32"/>
                    <a:pt x="16" y="32"/>
                  </a:cubicBezTo>
                  <a:lnTo>
                    <a:pt x="16" y="109"/>
                  </a:lnTo>
                  <a:close/>
                  <a:moveTo>
                    <a:pt x="16" y="16"/>
                  </a:moveTo>
                  <a:cubicBezTo>
                    <a:pt x="16" y="16"/>
                    <a:pt x="13" y="17"/>
                    <a:pt x="8" y="17"/>
                  </a:cubicBezTo>
                  <a:cubicBezTo>
                    <a:pt x="3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0" name="Freeform 40"/>
            <p:cNvSpPr>
              <a:spLocks/>
            </p:cNvSpPr>
            <p:nvPr/>
          </p:nvSpPr>
          <p:spPr bwMode="auto">
            <a:xfrm>
              <a:off x="3832" y="2163"/>
              <a:ext cx="29" cy="219"/>
            </a:xfrm>
            <a:custGeom>
              <a:avLst/>
              <a:gdLst>
                <a:gd name="T0" fmla="*/ 15 w 15"/>
                <a:gd name="T1" fmla="*/ 112 h 113"/>
                <a:gd name="T2" fmla="*/ 7 w 15"/>
                <a:gd name="T3" fmla="*/ 113 h 113"/>
                <a:gd name="T4" fmla="*/ 0 w 15"/>
                <a:gd name="T5" fmla="*/ 112 h 113"/>
                <a:gd name="T6" fmla="*/ 0 w 15"/>
                <a:gd name="T7" fmla="*/ 1 h 113"/>
                <a:gd name="T8" fmla="*/ 7 w 15"/>
                <a:gd name="T9" fmla="*/ 0 h 113"/>
                <a:gd name="T10" fmla="*/ 15 w 15"/>
                <a:gd name="T11" fmla="*/ 1 h 113"/>
                <a:gd name="T12" fmla="*/ 15 w 15"/>
                <a:gd name="T13" fmla="*/ 1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" h="113">
                  <a:moveTo>
                    <a:pt x="15" y="112"/>
                  </a:move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lnTo>
                    <a:pt x="15" y="11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1" name="Freeform 41"/>
            <p:cNvSpPr>
              <a:spLocks noEditPoints="1"/>
            </p:cNvSpPr>
            <p:nvPr/>
          </p:nvSpPr>
          <p:spPr bwMode="auto">
            <a:xfrm>
              <a:off x="3904" y="2169"/>
              <a:ext cx="31" cy="213"/>
            </a:xfrm>
            <a:custGeom>
              <a:avLst/>
              <a:gdLst>
                <a:gd name="T0" fmla="*/ 16 w 16"/>
                <a:gd name="T1" fmla="*/ 109 h 110"/>
                <a:gd name="T2" fmla="*/ 8 w 16"/>
                <a:gd name="T3" fmla="*/ 110 h 110"/>
                <a:gd name="T4" fmla="*/ 1 w 16"/>
                <a:gd name="T5" fmla="*/ 109 h 110"/>
                <a:gd name="T6" fmla="*/ 1 w 16"/>
                <a:gd name="T7" fmla="*/ 32 h 110"/>
                <a:gd name="T8" fmla="*/ 8 w 16"/>
                <a:gd name="T9" fmla="*/ 31 h 110"/>
                <a:gd name="T10" fmla="*/ 16 w 16"/>
                <a:gd name="T11" fmla="*/ 32 h 110"/>
                <a:gd name="T12" fmla="*/ 16 w 16"/>
                <a:gd name="T13" fmla="*/ 109 h 110"/>
                <a:gd name="T14" fmla="*/ 16 w 16"/>
                <a:gd name="T15" fmla="*/ 16 h 110"/>
                <a:gd name="T16" fmla="*/ 8 w 16"/>
                <a:gd name="T17" fmla="*/ 17 h 110"/>
                <a:gd name="T18" fmla="*/ 0 w 16"/>
                <a:gd name="T19" fmla="*/ 16 h 110"/>
                <a:gd name="T20" fmla="*/ 0 w 16"/>
                <a:gd name="T21" fmla="*/ 1 h 110"/>
                <a:gd name="T22" fmla="*/ 8 w 16"/>
                <a:gd name="T23" fmla="*/ 0 h 110"/>
                <a:gd name="T24" fmla="*/ 16 w 16"/>
                <a:gd name="T25" fmla="*/ 1 h 110"/>
                <a:gd name="T26" fmla="*/ 16 w 16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110">
                  <a:moveTo>
                    <a:pt x="16" y="109"/>
                  </a:moveTo>
                  <a:cubicBezTo>
                    <a:pt x="16" y="109"/>
                    <a:pt x="13" y="110"/>
                    <a:pt x="8" y="110"/>
                  </a:cubicBezTo>
                  <a:cubicBezTo>
                    <a:pt x="3" y="110"/>
                    <a:pt x="1" y="109"/>
                    <a:pt x="1" y="109"/>
                  </a:cubicBezTo>
                  <a:cubicBezTo>
                    <a:pt x="1" y="32"/>
                    <a:pt x="1" y="32"/>
                    <a:pt x="1" y="32"/>
                  </a:cubicBezTo>
                  <a:cubicBezTo>
                    <a:pt x="1" y="32"/>
                    <a:pt x="3" y="31"/>
                    <a:pt x="8" y="31"/>
                  </a:cubicBezTo>
                  <a:cubicBezTo>
                    <a:pt x="13" y="31"/>
                    <a:pt x="16" y="32"/>
                    <a:pt x="16" y="32"/>
                  </a:cubicBezTo>
                  <a:lnTo>
                    <a:pt x="16" y="109"/>
                  </a:lnTo>
                  <a:close/>
                  <a:moveTo>
                    <a:pt x="16" y="16"/>
                  </a:moveTo>
                  <a:cubicBezTo>
                    <a:pt x="16" y="16"/>
                    <a:pt x="13" y="17"/>
                    <a:pt x="8" y="17"/>
                  </a:cubicBezTo>
                  <a:cubicBezTo>
                    <a:pt x="3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2" name="Freeform 42"/>
            <p:cNvSpPr>
              <a:spLocks/>
            </p:cNvSpPr>
            <p:nvPr/>
          </p:nvSpPr>
          <p:spPr bwMode="auto">
            <a:xfrm>
              <a:off x="3964" y="2196"/>
              <a:ext cx="96" cy="190"/>
            </a:xfrm>
            <a:custGeom>
              <a:avLst/>
              <a:gdLst>
                <a:gd name="T0" fmla="*/ 27 w 50"/>
                <a:gd name="T1" fmla="*/ 68 h 98"/>
                <a:gd name="T2" fmla="*/ 42 w 50"/>
                <a:gd name="T3" fmla="*/ 85 h 98"/>
                <a:gd name="T4" fmla="*/ 49 w 50"/>
                <a:gd name="T5" fmla="*/ 85 h 98"/>
                <a:gd name="T6" fmla="*/ 50 w 50"/>
                <a:gd name="T7" fmla="*/ 91 h 98"/>
                <a:gd name="T8" fmla="*/ 49 w 50"/>
                <a:gd name="T9" fmla="*/ 96 h 98"/>
                <a:gd name="T10" fmla="*/ 38 w 50"/>
                <a:gd name="T11" fmla="*/ 98 h 98"/>
                <a:gd name="T12" fmla="*/ 12 w 50"/>
                <a:gd name="T13" fmla="*/ 68 h 98"/>
                <a:gd name="T14" fmla="*/ 12 w 50"/>
                <a:gd name="T15" fmla="*/ 28 h 98"/>
                <a:gd name="T16" fmla="*/ 0 w 50"/>
                <a:gd name="T17" fmla="*/ 28 h 98"/>
                <a:gd name="T18" fmla="*/ 0 w 50"/>
                <a:gd name="T19" fmla="*/ 23 h 98"/>
                <a:gd name="T20" fmla="*/ 0 w 50"/>
                <a:gd name="T21" fmla="*/ 17 h 98"/>
                <a:gd name="T22" fmla="*/ 12 w 50"/>
                <a:gd name="T23" fmla="*/ 17 h 98"/>
                <a:gd name="T24" fmla="*/ 12 w 50"/>
                <a:gd name="T25" fmla="*/ 3 h 98"/>
                <a:gd name="T26" fmla="*/ 27 w 50"/>
                <a:gd name="T27" fmla="*/ 0 h 98"/>
                <a:gd name="T28" fmla="*/ 27 w 50"/>
                <a:gd name="T29" fmla="*/ 17 h 98"/>
                <a:gd name="T30" fmla="*/ 47 w 50"/>
                <a:gd name="T31" fmla="*/ 17 h 98"/>
                <a:gd name="T32" fmla="*/ 48 w 50"/>
                <a:gd name="T33" fmla="*/ 22 h 98"/>
                <a:gd name="T34" fmla="*/ 47 w 50"/>
                <a:gd name="T35" fmla="*/ 28 h 98"/>
                <a:gd name="T36" fmla="*/ 27 w 50"/>
                <a:gd name="T37" fmla="*/ 28 h 98"/>
                <a:gd name="T38" fmla="*/ 27 w 50"/>
                <a:gd name="T39" fmla="*/ 68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0" h="98">
                  <a:moveTo>
                    <a:pt x="27" y="68"/>
                  </a:moveTo>
                  <a:cubicBezTo>
                    <a:pt x="27" y="81"/>
                    <a:pt x="32" y="85"/>
                    <a:pt x="42" y="85"/>
                  </a:cubicBezTo>
                  <a:cubicBezTo>
                    <a:pt x="45" y="85"/>
                    <a:pt x="49" y="85"/>
                    <a:pt x="49" y="85"/>
                  </a:cubicBezTo>
                  <a:cubicBezTo>
                    <a:pt x="49" y="85"/>
                    <a:pt x="50" y="87"/>
                    <a:pt x="50" y="91"/>
                  </a:cubicBezTo>
                  <a:cubicBezTo>
                    <a:pt x="50" y="94"/>
                    <a:pt x="49" y="96"/>
                    <a:pt x="49" y="96"/>
                  </a:cubicBezTo>
                  <a:cubicBezTo>
                    <a:pt x="46" y="97"/>
                    <a:pt x="42" y="98"/>
                    <a:pt x="38" y="98"/>
                  </a:cubicBezTo>
                  <a:cubicBezTo>
                    <a:pt x="19" y="98"/>
                    <a:pt x="12" y="88"/>
                    <a:pt x="12" y="6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6"/>
                    <a:pt x="0" y="23"/>
                  </a:cubicBezTo>
                  <a:cubicBezTo>
                    <a:pt x="0" y="19"/>
                    <a:pt x="0" y="17"/>
                    <a:pt x="0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6" y="1"/>
                    <a:pt x="22" y="0"/>
                    <a:pt x="27" y="0"/>
                  </a:cubicBezTo>
                  <a:cubicBezTo>
                    <a:pt x="27" y="17"/>
                    <a:pt x="27" y="17"/>
                    <a:pt x="27" y="17"/>
                  </a:cubicBezTo>
                  <a:cubicBezTo>
                    <a:pt x="47" y="17"/>
                    <a:pt x="47" y="17"/>
                    <a:pt x="47" y="17"/>
                  </a:cubicBezTo>
                  <a:cubicBezTo>
                    <a:pt x="47" y="17"/>
                    <a:pt x="48" y="19"/>
                    <a:pt x="48" y="22"/>
                  </a:cubicBezTo>
                  <a:cubicBezTo>
                    <a:pt x="48" y="26"/>
                    <a:pt x="47" y="28"/>
                    <a:pt x="47" y="28"/>
                  </a:cubicBezTo>
                  <a:cubicBezTo>
                    <a:pt x="27" y="28"/>
                    <a:pt x="27" y="28"/>
                    <a:pt x="27" y="28"/>
                  </a:cubicBezTo>
                  <a:lnTo>
                    <a:pt x="27" y="68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3" name="Freeform 43"/>
            <p:cNvSpPr>
              <a:spLocks noEditPoints="1"/>
            </p:cNvSpPr>
            <p:nvPr/>
          </p:nvSpPr>
          <p:spPr bwMode="auto">
            <a:xfrm>
              <a:off x="4078" y="2225"/>
              <a:ext cx="117" cy="161"/>
            </a:xfrm>
            <a:custGeom>
              <a:avLst/>
              <a:gdLst>
                <a:gd name="T0" fmla="*/ 31 w 61"/>
                <a:gd name="T1" fmla="*/ 44 h 83"/>
                <a:gd name="T2" fmla="*/ 16 w 61"/>
                <a:gd name="T3" fmla="*/ 57 h 83"/>
                <a:gd name="T4" fmla="*/ 29 w 61"/>
                <a:gd name="T5" fmla="*/ 71 h 83"/>
                <a:gd name="T6" fmla="*/ 46 w 61"/>
                <a:gd name="T7" fmla="*/ 50 h 83"/>
                <a:gd name="T8" fmla="*/ 46 w 61"/>
                <a:gd name="T9" fmla="*/ 45 h 83"/>
                <a:gd name="T10" fmla="*/ 31 w 61"/>
                <a:gd name="T11" fmla="*/ 44 h 83"/>
                <a:gd name="T12" fmla="*/ 33 w 61"/>
                <a:gd name="T13" fmla="*/ 0 h 83"/>
                <a:gd name="T14" fmla="*/ 61 w 61"/>
                <a:gd name="T15" fmla="*/ 30 h 83"/>
                <a:gd name="T16" fmla="*/ 61 w 61"/>
                <a:gd name="T17" fmla="*/ 80 h 83"/>
                <a:gd name="T18" fmla="*/ 56 w 61"/>
                <a:gd name="T19" fmla="*/ 81 h 83"/>
                <a:gd name="T20" fmla="*/ 50 w 61"/>
                <a:gd name="T21" fmla="*/ 80 h 83"/>
                <a:gd name="T22" fmla="*/ 47 w 61"/>
                <a:gd name="T23" fmla="*/ 70 h 83"/>
                <a:gd name="T24" fmla="*/ 24 w 61"/>
                <a:gd name="T25" fmla="*/ 83 h 83"/>
                <a:gd name="T26" fmla="*/ 0 w 61"/>
                <a:gd name="T27" fmla="*/ 57 h 83"/>
                <a:gd name="T28" fmla="*/ 29 w 61"/>
                <a:gd name="T29" fmla="*/ 34 h 83"/>
                <a:gd name="T30" fmla="*/ 46 w 61"/>
                <a:gd name="T31" fmla="*/ 35 h 83"/>
                <a:gd name="T32" fmla="*/ 46 w 61"/>
                <a:gd name="T33" fmla="*/ 29 h 83"/>
                <a:gd name="T34" fmla="*/ 31 w 61"/>
                <a:gd name="T35" fmla="*/ 13 h 83"/>
                <a:gd name="T36" fmla="*/ 11 w 61"/>
                <a:gd name="T37" fmla="*/ 17 h 83"/>
                <a:gd name="T38" fmla="*/ 7 w 61"/>
                <a:gd name="T39" fmla="*/ 12 h 83"/>
                <a:gd name="T40" fmla="*/ 6 w 61"/>
                <a:gd name="T41" fmla="*/ 6 h 83"/>
                <a:gd name="T42" fmla="*/ 33 w 61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1" h="83">
                  <a:moveTo>
                    <a:pt x="31" y="44"/>
                  </a:moveTo>
                  <a:cubicBezTo>
                    <a:pt x="21" y="44"/>
                    <a:pt x="16" y="48"/>
                    <a:pt x="16" y="57"/>
                  </a:cubicBezTo>
                  <a:cubicBezTo>
                    <a:pt x="16" y="67"/>
                    <a:pt x="21" y="71"/>
                    <a:pt x="29" y="71"/>
                  </a:cubicBezTo>
                  <a:cubicBezTo>
                    <a:pt x="41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7" y="44"/>
                    <a:pt x="31" y="44"/>
                  </a:cubicBezTo>
                  <a:moveTo>
                    <a:pt x="33" y="0"/>
                  </a:moveTo>
                  <a:cubicBezTo>
                    <a:pt x="54" y="0"/>
                    <a:pt x="61" y="10"/>
                    <a:pt x="61" y="30"/>
                  </a:cubicBezTo>
                  <a:cubicBezTo>
                    <a:pt x="61" y="80"/>
                    <a:pt x="61" y="80"/>
                    <a:pt x="61" y="80"/>
                  </a:cubicBezTo>
                  <a:cubicBezTo>
                    <a:pt x="61" y="80"/>
                    <a:pt x="60" y="81"/>
                    <a:pt x="56" y="81"/>
                  </a:cubicBezTo>
                  <a:cubicBezTo>
                    <a:pt x="52" y="81"/>
                    <a:pt x="50" y="80"/>
                    <a:pt x="50" y="80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3" y="78"/>
                    <a:pt x="35" y="83"/>
                    <a:pt x="24" y="83"/>
                  </a:cubicBezTo>
                  <a:cubicBezTo>
                    <a:pt x="9" y="83"/>
                    <a:pt x="0" y="74"/>
                    <a:pt x="0" y="57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2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2" y="13"/>
                    <a:pt x="31" y="13"/>
                  </a:cubicBezTo>
                  <a:cubicBezTo>
                    <a:pt x="20" y="13"/>
                    <a:pt x="11" y="17"/>
                    <a:pt x="11" y="17"/>
                  </a:cubicBezTo>
                  <a:cubicBezTo>
                    <a:pt x="10" y="17"/>
                    <a:pt x="9" y="15"/>
                    <a:pt x="7" y="12"/>
                  </a:cubicBezTo>
                  <a:cubicBezTo>
                    <a:pt x="6" y="9"/>
                    <a:pt x="6" y="6"/>
                    <a:pt x="6" y="6"/>
                  </a:cubicBezTo>
                  <a:cubicBezTo>
                    <a:pt x="6" y="6"/>
                    <a:pt x="18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4" name="Freeform 44"/>
            <p:cNvSpPr>
              <a:spLocks/>
            </p:cNvSpPr>
            <p:nvPr/>
          </p:nvSpPr>
          <p:spPr bwMode="auto">
            <a:xfrm>
              <a:off x="4230" y="2225"/>
              <a:ext cx="106" cy="161"/>
            </a:xfrm>
            <a:custGeom>
              <a:avLst/>
              <a:gdLst>
                <a:gd name="T0" fmla="*/ 16 w 55"/>
                <a:gd name="T1" fmla="*/ 41 h 83"/>
                <a:gd name="T2" fmla="*/ 37 w 55"/>
                <a:gd name="T3" fmla="*/ 70 h 83"/>
                <a:gd name="T4" fmla="*/ 51 w 55"/>
                <a:gd name="T5" fmla="*/ 67 h 83"/>
                <a:gd name="T6" fmla="*/ 55 w 55"/>
                <a:gd name="T7" fmla="*/ 78 h 83"/>
                <a:gd name="T8" fmla="*/ 34 w 55"/>
                <a:gd name="T9" fmla="*/ 83 h 83"/>
                <a:gd name="T10" fmla="*/ 0 w 55"/>
                <a:gd name="T11" fmla="*/ 41 h 83"/>
                <a:gd name="T12" fmla="*/ 34 w 55"/>
                <a:gd name="T13" fmla="*/ 0 h 83"/>
                <a:gd name="T14" fmla="*/ 54 w 55"/>
                <a:gd name="T15" fmla="*/ 4 h 83"/>
                <a:gd name="T16" fmla="*/ 49 w 55"/>
                <a:gd name="T17" fmla="*/ 15 h 83"/>
                <a:gd name="T18" fmla="*/ 36 w 55"/>
                <a:gd name="T19" fmla="*/ 13 h 83"/>
                <a:gd name="T20" fmla="*/ 16 w 55"/>
                <a:gd name="T21" fmla="*/ 41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83">
                  <a:moveTo>
                    <a:pt x="16" y="41"/>
                  </a:moveTo>
                  <a:cubicBezTo>
                    <a:pt x="16" y="61"/>
                    <a:pt x="22" y="70"/>
                    <a:pt x="37" y="70"/>
                  </a:cubicBezTo>
                  <a:cubicBezTo>
                    <a:pt x="45" y="70"/>
                    <a:pt x="51" y="67"/>
                    <a:pt x="51" y="67"/>
                  </a:cubicBezTo>
                  <a:cubicBezTo>
                    <a:pt x="54" y="70"/>
                    <a:pt x="55" y="74"/>
                    <a:pt x="55" y="78"/>
                  </a:cubicBezTo>
                  <a:cubicBezTo>
                    <a:pt x="55" y="78"/>
                    <a:pt x="49" y="83"/>
                    <a:pt x="34" y="83"/>
                  </a:cubicBezTo>
                  <a:cubicBezTo>
                    <a:pt x="12" y="83"/>
                    <a:pt x="0" y="68"/>
                    <a:pt x="0" y="41"/>
                  </a:cubicBezTo>
                  <a:cubicBezTo>
                    <a:pt x="0" y="15"/>
                    <a:pt x="12" y="0"/>
                    <a:pt x="34" y="0"/>
                  </a:cubicBezTo>
                  <a:cubicBezTo>
                    <a:pt x="48" y="0"/>
                    <a:pt x="54" y="4"/>
                    <a:pt x="54" y="4"/>
                  </a:cubicBezTo>
                  <a:cubicBezTo>
                    <a:pt x="54" y="8"/>
                    <a:pt x="52" y="12"/>
                    <a:pt x="49" y="15"/>
                  </a:cubicBezTo>
                  <a:cubicBezTo>
                    <a:pt x="49" y="15"/>
                    <a:pt x="44" y="13"/>
                    <a:pt x="36" y="13"/>
                  </a:cubicBezTo>
                  <a:cubicBezTo>
                    <a:pt x="22" y="13"/>
                    <a:pt x="16" y="22"/>
                    <a:pt x="16" y="41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5" name="Freeform 45"/>
            <p:cNvSpPr>
              <a:spLocks noEditPoints="1"/>
            </p:cNvSpPr>
            <p:nvPr/>
          </p:nvSpPr>
          <p:spPr bwMode="auto">
            <a:xfrm>
              <a:off x="4334" y="2169"/>
              <a:ext cx="64" cy="286"/>
            </a:xfrm>
            <a:custGeom>
              <a:avLst/>
              <a:gdLst>
                <a:gd name="T0" fmla="*/ 33 w 33"/>
                <a:gd name="T1" fmla="*/ 15 h 148"/>
                <a:gd name="T2" fmla="*/ 25 w 33"/>
                <a:gd name="T3" fmla="*/ 16 h 148"/>
                <a:gd name="T4" fmla="*/ 17 w 33"/>
                <a:gd name="T5" fmla="*/ 15 h 148"/>
                <a:gd name="T6" fmla="*/ 17 w 33"/>
                <a:gd name="T7" fmla="*/ 1 h 148"/>
                <a:gd name="T8" fmla="*/ 25 w 33"/>
                <a:gd name="T9" fmla="*/ 0 h 148"/>
                <a:gd name="T10" fmla="*/ 33 w 33"/>
                <a:gd name="T11" fmla="*/ 1 h 148"/>
                <a:gd name="T12" fmla="*/ 33 w 33"/>
                <a:gd name="T13" fmla="*/ 15 h 148"/>
                <a:gd name="T14" fmla="*/ 18 w 33"/>
                <a:gd name="T15" fmla="*/ 32 h 148"/>
                <a:gd name="T16" fmla="*/ 25 w 33"/>
                <a:gd name="T17" fmla="*/ 31 h 148"/>
                <a:gd name="T18" fmla="*/ 33 w 33"/>
                <a:gd name="T19" fmla="*/ 32 h 148"/>
                <a:gd name="T20" fmla="*/ 33 w 33"/>
                <a:gd name="T21" fmla="*/ 123 h 148"/>
                <a:gd name="T22" fmla="*/ 11 w 33"/>
                <a:gd name="T23" fmla="*/ 148 h 148"/>
                <a:gd name="T24" fmla="*/ 1 w 33"/>
                <a:gd name="T25" fmla="*/ 147 h 148"/>
                <a:gd name="T26" fmla="*/ 0 w 33"/>
                <a:gd name="T27" fmla="*/ 143 h 148"/>
                <a:gd name="T28" fmla="*/ 2 w 33"/>
                <a:gd name="T29" fmla="*/ 135 h 148"/>
                <a:gd name="T30" fmla="*/ 7 w 33"/>
                <a:gd name="T31" fmla="*/ 136 h 148"/>
                <a:gd name="T32" fmla="*/ 18 w 33"/>
                <a:gd name="T33" fmla="*/ 124 h 148"/>
                <a:gd name="T34" fmla="*/ 18 w 33"/>
                <a:gd name="T35" fmla="*/ 32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3" h="148">
                  <a:moveTo>
                    <a:pt x="33" y="15"/>
                  </a:moveTo>
                  <a:cubicBezTo>
                    <a:pt x="33" y="15"/>
                    <a:pt x="30" y="16"/>
                    <a:pt x="25" y="16"/>
                  </a:cubicBezTo>
                  <a:cubicBezTo>
                    <a:pt x="20" y="16"/>
                    <a:pt x="17" y="15"/>
                    <a:pt x="17" y="15"/>
                  </a:cubicBezTo>
                  <a:cubicBezTo>
                    <a:pt x="17" y="1"/>
                    <a:pt x="17" y="1"/>
                    <a:pt x="17" y="1"/>
                  </a:cubicBezTo>
                  <a:cubicBezTo>
                    <a:pt x="17" y="1"/>
                    <a:pt x="20" y="0"/>
                    <a:pt x="25" y="0"/>
                  </a:cubicBezTo>
                  <a:cubicBezTo>
                    <a:pt x="30" y="0"/>
                    <a:pt x="33" y="1"/>
                    <a:pt x="33" y="1"/>
                  </a:cubicBezTo>
                  <a:lnTo>
                    <a:pt x="33" y="15"/>
                  </a:lnTo>
                  <a:close/>
                  <a:moveTo>
                    <a:pt x="18" y="32"/>
                  </a:moveTo>
                  <a:cubicBezTo>
                    <a:pt x="18" y="32"/>
                    <a:pt x="20" y="31"/>
                    <a:pt x="25" y="31"/>
                  </a:cubicBezTo>
                  <a:cubicBezTo>
                    <a:pt x="30" y="31"/>
                    <a:pt x="33" y="32"/>
                    <a:pt x="33" y="32"/>
                  </a:cubicBezTo>
                  <a:cubicBezTo>
                    <a:pt x="33" y="123"/>
                    <a:pt x="33" y="123"/>
                    <a:pt x="33" y="123"/>
                  </a:cubicBezTo>
                  <a:cubicBezTo>
                    <a:pt x="33" y="139"/>
                    <a:pt x="25" y="148"/>
                    <a:pt x="11" y="148"/>
                  </a:cubicBezTo>
                  <a:cubicBezTo>
                    <a:pt x="5" y="148"/>
                    <a:pt x="1" y="147"/>
                    <a:pt x="1" y="147"/>
                  </a:cubicBezTo>
                  <a:cubicBezTo>
                    <a:pt x="1" y="147"/>
                    <a:pt x="0" y="145"/>
                    <a:pt x="0" y="143"/>
                  </a:cubicBezTo>
                  <a:cubicBezTo>
                    <a:pt x="0" y="138"/>
                    <a:pt x="2" y="135"/>
                    <a:pt x="2" y="135"/>
                  </a:cubicBezTo>
                  <a:cubicBezTo>
                    <a:pt x="2" y="135"/>
                    <a:pt x="4" y="136"/>
                    <a:pt x="7" y="136"/>
                  </a:cubicBezTo>
                  <a:cubicBezTo>
                    <a:pt x="14" y="136"/>
                    <a:pt x="18" y="132"/>
                    <a:pt x="18" y="124"/>
                  </a:cubicBezTo>
                  <a:lnTo>
                    <a:pt x="18" y="3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6" name="Freeform 46"/>
            <p:cNvSpPr>
              <a:spLocks noEditPoints="1"/>
            </p:cNvSpPr>
            <p:nvPr/>
          </p:nvSpPr>
          <p:spPr bwMode="auto">
            <a:xfrm>
              <a:off x="4440" y="2169"/>
              <a:ext cx="31" cy="213"/>
            </a:xfrm>
            <a:custGeom>
              <a:avLst/>
              <a:gdLst>
                <a:gd name="T0" fmla="*/ 15 w 16"/>
                <a:gd name="T1" fmla="*/ 109 h 110"/>
                <a:gd name="T2" fmla="*/ 8 w 16"/>
                <a:gd name="T3" fmla="*/ 110 h 110"/>
                <a:gd name="T4" fmla="*/ 0 w 16"/>
                <a:gd name="T5" fmla="*/ 109 h 110"/>
                <a:gd name="T6" fmla="*/ 0 w 16"/>
                <a:gd name="T7" fmla="*/ 32 h 110"/>
                <a:gd name="T8" fmla="*/ 8 w 16"/>
                <a:gd name="T9" fmla="*/ 31 h 110"/>
                <a:gd name="T10" fmla="*/ 15 w 16"/>
                <a:gd name="T11" fmla="*/ 32 h 110"/>
                <a:gd name="T12" fmla="*/ 15 w 16"/>
                <a:gd name="T13" fmla="*/ 109 h 110"/>
                <a:gd name="T14" fmla="*/ 16 w 16"/>
                <a:gd name="T15" fmla="*/ 16 h 110"/>
                <a:gd name="T16" fmla="*/ 8 w 16"/>
                <a:gd name="T17" fmla="*/ 17 h 110"/>
                <a:gd name="T18" fmla="*/ 0 w 16"/>
                <a:gd name="T19" fmla="*/ 16 h 110"/>
                <a:gd name="T20" fmla="*/ 0 w 16"/>
                <a:gd name="T21" fmla="*/ 1 h 110"/>
                <a:gd name="T22" fmla="*/ 8 w 16"/>
                <a:gd name="T23" fmla="*/ 0 h 110"/>
                <a:gd name="T24" fmla="*/ 16 w 16"/>
                <a:gd name="T25" fmla="*/ 1 h 110"/>
                <a:gd name="T26" fmla="*/ 16 w 16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110">
                  <a:moveTo>
                    <a:pt x="15" y="109"/>
                  </a:moveTo>
                  <a:cubicBezTo>
                    <a:pt x="15" y="109"/>
                    <a:pt x="13" y="110"/>
                    <a:pt x="8" y="110"/>
                  </a:cubicBezTo>
                  <a:cubicBezTo>
                    <a:pt x="3" y="110"/>
                    <a:pt x="0" y="109"/>
                    <a:pt x="0" y="109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3" y="31"/>
                    <a:pt x="8" y="31"/>
                  </a:cubicBezTo>
                  <a:cubicBezTo>
                    <a:pt x="13" y="31"/>
                    <a:pt x="15" y="32"/>
                    <a:pt x="15" y="32"/>
                  </a:cubicBezTo>
                  <a:lnTo>
                    <a:pt x="15" y="109"/>
                  </a:lnTo>
                  <a:close/>
                  <a:moveTo>
                    <a:pt x="16" y="16"/>
                  </a:moveTo>
                  <a:cubicBezTo>
                    <a:pt x="16" y="16"/>
                    <a:pt x="13" y="17"/>
                    <a:pt x="8" y="17"/>
                  </a:cubicBezTo>
                  <a:cubicBezTo>
                    <a:pt x="2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7" name="Freeform 47"/>
            <p:cNvSpPr>
              <a:spLocks noEditPoints="1"/>
            </p:cNvSpPr>
            <p:nvPr/>
          </p:nvSpPr>
          <p:spPr bwMode="auto">
            <a:xfrm>
              <a:off x="4576" y="2169"/>
              <a:ext cx="164" cy="217"/>
            </a:xfrm>
            <a:custGeom>
              <a:avLst/>
              <a:gdLst>
                <a:gd name="T0" fmla="*/ 42 w 85"/>
                <a:gd name="T1" fmla="*/ 13 h 112"/>
                <a:gd name="T2" fmla="*/ 16 w 85"/>
                <a:gd name="T3" fmla="*/ 56 h 112"/>
                <a:gd name="T4" fmla="*/ 42 w 85"/>
                <a:gd name="T5" fmla="*/ 99 h 112"/>
                <a:gd name="T6" fmla="*/ 68 w 85"/>
                <a:gd name="T7" fmla="*/ 56 h 112"/>
                <a:gd name="T8" fmla="*/ 42 w 85"/>
                <a:gd name="T9" fmla="*/ 13 h 112"/>
                <a:gd name="T10" fmla="*/ 42 w 85"/>
                <a:gd name="T11" fmla="*/ 0 h 112"/>
                <a:gd name="T12" fmla="*/ 85 w 85"/>
                <a:gd name="T13" fmla="*/ 56 h 112"/>
                <a:gd name="T14" fmla="*/ 42 w 85"/>
                <a:gd name="T15" fmla="*/ 112 h 112"/>
                <a:gd name="T16" fmla="*/ 0 w 85"/>
                <a:gd name="T17" fmla="*/ 56 h 112"/>
                <a:gd name="T18" fmla="*/ 42 w 85"/>
                <a:gd name="T19" fmla="*/ 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5" h="112">
                  <a:moveTo>
                    <a:pt x="42" y="13"/>
                  </a:moveTo>
                  <a:cubicBezTo>
                    <a:pt x="26" y="13"/>
                    <a:pt x="16" y="22"/>
                    <a:pt x="16" y="56"/>
                  </a:cubicBezTo>
                  <a:cubicBezTo>
                    <a:pt x="16" y="89"/>
                    <a:pt x="26" y="99"/>
                    <a:pt x="42" y="99"/>
                  </a:cubicBezTo>
                  <a:cubicBezTo>
                    <a:pt x="58" y="99"/>
                    <a:pt x="68" y="89"/>
                    <a:pt x="68" y="56"/>
                  </a:cubicBezTo>
                  <a:cubicBezTo>
                    <a:pt x="68" y="22"/>
                    <a:pt x="58" y="13"/>
                    <a:pt x="42" y="13"/>
                  </a:cubicBezTo>
                  <a:moveTo>
                    <a:pt x="42" y="0"/>
                  </a:moveTo>
                  <a:cubicBezTo>
                    <a:pt x="68" y="0"/>
                    <a:pt x="85" y="17"/>
                    <a:pt x="85" y="56"/>
                  </a:cubicBezTo>
                  <a:cubicBezTo>
                    <a:pt x="85" y="95"/>
                    <a:pt x="68" y="112"/>
                    <a:pt x="42" y="112"/>
                  </a:cubicBezTo>
                  <a:cubicBezTo>
                    <a:pt x="16" y="112"/>
                    <a:pt x="0" y="95"/>
                    <a:pt x="0" y="56"/>
                  </a:cubicBezTo>
                  <a:cubicBezTo>
                    <a:pt x="0" y="17"/>
                    <a:pt x="16" y="0"/>
                    <a:pt x="4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8" name="Freeform 48"/>
            <p:cNvSpPr>
              <a:spLocks/>
            </p:cNvSpPr>
            <p:nvPr/>
          </p:nvSpPr>
          <p:spPr bwMode="auto">
            <a:xfrm>
              <a:off x="4771" y="2225"/>
              <a:ext cx="102" cy="161"/>
            </a:xfrm>
            <a:custGeom>
              <a:avLst/>
              <a:gdLst>
                <a:gd name="T0" fmla="*/ 28 w 53"/>
                <a:gd name="T1" fmla="*/ 0 h 83"/>
                <a:gd name="T2" fmla="*/ 50 w 53"/>
                <a:gd name="T3" fmla="*/ 4 h 83"/>
                <a:gd name="T4" fmla="*/ 46 w 53"/>
                <a:gd name="T5" fmla="*/ 15 h 83"/>
                <a:gd name="T6" fmla="*/ 30 w 53"/>
                <a:gd name="T7" fmla="*/ 13 h 83"/>
                <a:gd name="T8" fmla="*/ 14 w 53"/>
                <a:gd name="T9" fmla="*/ 24 h 83"/>
                <a:gd name="T10" fmla="*/ 33 w 53"/>
                <a:gd name="T11" fmla="*/ 36 h 83"/>
                <a:gd name="T12" fmla="*/ 53 w 53"/>
                <a:gd name="T13" fmla="*/ 59 h 83"/>
                <a:gd name="T14" fmla="*/ 25 w 53"/>
                <a:gd name="T15" fmla="*/ 83 h 83"/>
                <a:gd name="T16" fmla="*/ 0 w 53"/>
                <a:gd name="T17" fmla="*/ 77 h 83"/>
                <a:gd name="T18" fmla="*/ 4 w 53"/>
                <a:gd name="T19" fmla="*/ 66 h 83"/>
                <a:gd name="T20" fmla="*/ 24 w 53"/>
                <a:gd name="T21" fmla="*/ 70 h 83"/>
                <a:gd name="T22" fmla="*/ 39 w 53"/>
                <a:gd name="T23" fmla="*/ 59 h 83"/>
                <a:gd name="T24" fmla="*/ 21 w 53"/>
                <a:gd name="T25" fmla="*/ 46 h 83"/>
                <a:gd name="T26" fmla="*/ 0 w 53"/>
                <a:gd name="T27" fmla="*/ 24 h 83"/>
                <a:gd name="T28" fmla="*/ 28 w 53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3" h="83">
                  <a:moveTo>
                    <a:pt x="28" y="0"/>
                  </a:moveTo>
                  <a:cubicBezTo>
                    <a:pt x="43" y="0"/>
                    <a:pt x="50" y="4"/>
                    <a:pt x="50" y="4"/>
                  </a:cubicBezTo>
                  <a:cubicBezTo>
                    <a:pt x="50" y="8"/>
                    <a:pt x="48" y="13"/>
                    <a:pt x="46" y="15"/>
                  </a:cubicBezTo>
                  <a:cubicBezTo>
                    <a:pt x="46" y="15"/>
                    <a:pt x="38" y="13"/>
                    <a:pt x="30" y="13"/>
                  </a:cubicBezTo>
                  <a:cubicBezTo>
                    <a:pt x="20" y="13"/>
                    <a:pt x="14" y="16"/>
                    <a:pt x="14" y="24"/>
                  </a:cubicBezTo>
                  <a:cubicBezTo>
                    <a:pt x="14" y="31"/>
                    <a:pt x="24" y="33"/>
                    <a:pt x="33" y="36"/>
                  </a:cubicBezTo>
                  <a:cubicBezTo>
                    <a:pt x="43" y="39"/>
                    <a:pt x="53" y="44"/>
                    <a:pt x="53" y="59"/>
                  </a:cubicBezTo>
                  <a:cubicBezTo>
                    <a:pt x="53" y="74"/>
                    <a:pt x="44" y="83"/>
                    <a:pt x="25" y="83"/>
                  </a:cubicBezTo>
                  <a:cubicBezTo>
                    <a:pt x="9" y="83"/>
                    <a:pt x="0" y="77"/>
                    <a:pt x="0" y="77"/>
                  </a:cubicBezTo>
                  <a:cubicBezTo>
                    <a:pt x="0" y="73"/>
                    <a:pt x="1" y="69"/>
                    <a:pt x="4" y="66"/>
                  </a:cubicBezTo>
                  <a:cubicBezTo>
                    <a:pt x="4" y="66"/>
                    <a:pt x="14" y="70"/>
                    <a:pt x="24" y="70"/>
                  </a:cubicBezTo>
                  <a:cubicBezTo>
                    <a:pt x="33" y="70"/>
                    <a:pt x="39" y="66"/>
                    <a:pt x="39" y="59"/>
                  </a:cubicBezTo>
                  <a:cubicBezTo>
                    <a:pt x="39" y="51"/>
                    <a:pt x="30" y="49"/>
                    <a:pt x="21" y="46"/>
                  </a:cubicBezTo>
                  <a:cubicBezTo>
                    <a:pt x="11" y="43"/>
                    <a:pt x="0" y="39"/>
                    <a:pt x="0" y="24"/>
                  </a:cubicBezTo>
                  <a:cubicBezTo>
                    <a:pt x="0" y="10"/>
                    <a:pt x="9" y="0"/>
                    <a:pt x="28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9" name="Freeform 49"/>
            <p:cNvSpPr>
              <a:spLocks noEditPoints="1"/>
            </p:cNvSpPr>
            <p:nvPr/>
          </p:nvSpPr>
          <p:spPr bwMode="auto">
            <a:xfrm>
              <a:off x="4900" y="2153"/>
              <a:ext cx="129" cy="233"/>
            </a:xfrm>
            <a:custGeom>
              <a:avLst/>
              <a:gdLst>
                <a:gd name="T0" fmla="*/ 35 w 67"/>
                <a:gd name="T1" fmla="*/ 1 h 120"/>
                <a:gd name="T2" fmla="*/ 48 w 67"/>
                <a:gd name="T3" fmla="*/ 7 h 120"/>
                <a:gd name="T4" fmla="*/ 29 w 67"/>
                <a:gd name="T5" fmla="*/ 27 h 120"/>
                <a:gd name="T6" fmla="*/ 20 w 67"/>
                <a:gd name="T7" fmla="*/ 22 h 120"/>
                <a:gd name="T8" fmla="*/ 35 w 67"/>
                <a:gd name="T9" fmla="*/ 1 h 120"/>
                <a:gd name="T10" fmla="*/ 34 w 67"/>
                <a:gd name="T11" fmla="*/ 49 h 120"/>
                <a:gd name="T12" fmla="*/ 16 w 67"/>
                <a:gd name="T13" fmla="*/ 78 h 120"/>
                <a:gd name="T14" fmla="*/ 34 w 67"/>
                <a:gd name="T15" fmla="*/ 108 h 120"/>
                <a:gd name="T16" fmla="*/ 52 w 67"/>
                <a:gd name="T17" fmla="*/ 78 h 120"/>
                <a:gd name="T18" fmla="*/ 34 w 67"/>
                <a:gd name="T19" fmla="*/ 49 h 120"/>
                <a:gd name="T20" fmla="*/ 34 w 67"/>
                <a:gd name="T21" fmla="*/ 37 h 120"/>
                <a:gd name="T22" fmla="*/ 67 w 67"/>
                <a:gd name="T23" fmla="*/ 78 h 120"/>
                <a:gd name="T24" fmla="*/ 34 w 67"/>
                <a:gd name="T25" fmla="*/ 120 h 120"/>
                <a:gd name="T26" fmla="*/ 0 w 67"/>
                <a:gd name="T27" fmla="*/ 78 h 120"/>
                <a:gd name="T28" fmla="*/ 34 w 67"/>
                <a:gd name="T29" fmla="*/ 37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7" h="120">
                  <a:moveTo>
                    <a:pt x="35" y="1"/>
                  </a:moveTo>
                  <a:cubicBezTo>
                    <a:pt x="39" y="0"/>
                    <a:pt x="46" y="3"/>
                    <a:pt x="48" y="7"/>
                  </a:cubicBezTo>
                  <a:cubicBezTo>
                    <a:pt x="29" y="27"/>
                    <a:pt x="29" y="27"/>
                    <a:pt x="29" y="27"/>
                  </a:cubicBezTo>
                  <a:cubicBezTo>
                    <a:pt x="25" y="26"/>
                    <a:pt x="22" y="25"/>
                    <a:pt x="20" y="22"/>
                  </a:cubicBezTo>
                  <a:lnTo>
                    <a:pt x="35" y="1"/>
                  </a:lnTo>
                  <a:close/>
                  <a:moveTo>
                    <a:pt x="34" y="49"/>
                  </a:moveTo>
                  <a:cubicBezTo>
                    <a:pt x="23" y="49"/>
                    <a:pt x="16" y="55"/>
                    <a:pt x="16" y="78"/>
                  </a:cubicBezTo>
                  <a:cubicBezTo>
                    <a:pt x="16" y="102"/>
                    <a:pt x="23" y="108"/>
                    <a:pt x="34" y="108"/>
                  </a:cubicBezTo>
                  <a:cubicBezTo>
                    <a:pt x="45" y="108"/>
                    <a:pt x="52" y="102"/>
                    <a:pt x="52" y="78"/>
                  </a:cubicBezTo>
                  <a:cubicBezTo>
                    <a:pt x="52" y="55"/>
                    <a:pt x="45" y="49"/>
                    <a:pt x="34" y="49"/>
                  </a:cubicBezTo>
                  <a:moveTo>
                    <a:pt x="34" y="37"/>
                  </a:moveTo>
                  <a:cubicBezTo>
                    <a:pt x="55" y="37"/>
                    <a:pt x="67" y="49"/>
                    <a:pt x="67" y="78"/>
                  </a:cubicBezTo>
                  <a:cubicBezTo>
                    <a:pt x="67" y="108"/>
                    <a:pt x="54" y="120"/>
                    <a:pt x="34" y="120"/>
                  </a:cubicBezTo>
                  <a:cubicBezTo>
                    <a:pt x="13" y="120"/>
                    <a:pt x="0" y="108"/>
                    <a:pt x="0" y="78"/>
                  </a:cubicBezTo>
                  <a:cubicBezTo>
                    <a:pt x="0" y="49"/>
                    <a:pt x="13" y="37"/>
                    <a:pt x="34" y="37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0" name="Freeform 50"/>
            <p:cNvSpPr>
              <a:spLocks noEditPoints="1"/>
            </p:cNvSpPr>
            <p:nvPr/>
          </p:nvSpPr>
          <p:spPr bwMode="auto">
            <a:xfrm>
              <a:off x="5066" y="2163"/>
              <a:ext cx="125" cy="223"/>
            </a:xfrm>
            <a:custGeom>
              <a:avLst/>
              <a:gdLst>
                <a:gd name="T0" fmla="*/ 31 w 65"/>
                <a:gd name="T1" fmla="*/ 45 h 115"/>
                <a:gd name="T2" fmla="*/ 15 w 65"/>
                <a:gd name="T3" fmla="*/ 64 h 115"/>
                <a:gd name="T4" fmla="*/ 15 w 65"/>
                <a:gd name="T5" fmla="*/ 83 h 115"/>
                <a:gd name="T6" fmla="*/ 31 w 65"/>
                <a:gd name="T7" fmla="*/ 102 h 115"/>
                <a:gd name="T8" fmla="*/ 49 w 65"/>
                <a:gd name="T9" fmla="*/ 73 h 115"/>
                <a:gd name="T10" fmla="*/ 31 w 65"/>
                <a:gd name="T11" fmla="*/ 45 h 115"/>
                <a:gd name="T12" fmla="*/ 15 w 65"/>
                <a:gd name="T13" fmla="*/ 42 h 115"/>
                <a:gd name="T14" fmla="*/ 37 w 65"/>
                <a:gd name="T15" fmla="*/ 32 h 115"/>
                <a:gd name="T16" fmla="*/ 65 w 65"/>
                <a:gd name="T17" fmla="*/ 73 h 115"/>
                <a:gd name="T18" fmla="*/ 37 w 65"/>
                <a:gd name="T19" fmla="*/ 115 h 115"/>
                <a:gd name="T20" fmla="*/ 15 w 65"/>
                <a:gd name="T21" fmla="*/ 105 h 115"/>
                <a:gd name="T22" fmla="*/ 15 w 65"/>
                <a:gd name="T23" fmla="*/ 112 h 115"/>
                <a:gd name="T24" fmla="*/ 7 w 65"/>
                <a:gd name="T25" fmla="*/ 113 h 115"/>
                <a:gd name="T26" fmla="*/ 0 w 65"/>
                <a:gd name="T27" fmla="*/ 112 h 115"/>
                <a:gd name="T28" fmla="*/ 0 w 65"/>
                <a:gd name="T29" fmla="*/ 1 h 115"/>
                <a:gd name="T30" fmla="*/ 7 w 65"/>
                <a:gd name="T31" fmla="*/ 0 h 115"/>
                <a:gd name="T32" fmla="*/ 15 w 65"/>
                <a:gd name="T33" fmla="*/ 1 h 115"/>
                <a:gd name="T34" fmla="*/ 15 w 65"/>
                <a:gd name="T35" fmla="*/ 42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5">
                  <a:moveTo>
                    <a:pt x="31" y="45"/>
                  </a:moveTo>
                  <a:cubicBezTo>
                    <a:pt x="21" y="45"/>
                    <a:pt x="15" y="53"/>
                    <a:pt x="15" y="64"/>
                  </a:cubicBezTo>
                  <a:cubicBezTo>
                    <a:pt x="15" y="83"/>
                    <a:pt x="15" y="83"/>
                    <a:pt x="15" y="83"/>
                  </a:cubicBezTo>
                  <a:cubicBezTo>
                    <a:pt x="15" y="93"/>
                    <a:pt x="21" y="102"/>
                    <a:pt x="31" y="102"/>
                  </a:cubicBezTo>
                  <a:cubicBezTo>
                    <a:pt x="43" y="102"/>
                    <a:pt x="49" y="96"/>
                    <a:pt x="49" y="73"/>
                  </a:cubicBezTo>
                  <a:cubicBezTo>
                    <a:pt x="49" y="51"/>
                    <a:pt x="43" y="45"/>
                    <a:pt x="31" y="45"/>
                  </a:cubicBezTo>
                  <a:moveTo>
                    <a:pt x="15" y="42"/>
                  </a:moveTo>
                  <a:cubicBezTo>
                    <a:pt x="19" y="36"/>
                    <a:pt x="26" y="32"/>
                    <a:pt x="37" y="32"/>
                  </a:cubicBezTo>
                  <a:cubicBezTo>
                    <a:pt x="54" y="32"/>
                    <a:pt x="65" y="43"/>
                    <a:pt x="65" y="73"/>
                  </a:cubicBezTo>
                  <a:cubicBezTo>
                    <a:pt x="65" y="104"/>
                    <a:pt x="54" y="115"/>
                    <a:pt x="37" y="115"/>
                  </a:cubicBezTo>
                  <a:cubicBezTo>
                    <a:pt x="26" y="115"/>
                    <a:pt x="19" y="111"/>
                    <a:pt x="15" y="105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lnTo>
                    <a:pt x="15" y="4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1" name="Freeform 51"/>
            <p:cNvSpPr>
              <a:spLocks/>
            </p:cNvSpPr>
            <p:nvPr/>
          </p:nvSpPr>
          <p:spPr bwMode="auto">
            <a:xfrm>
              <a:off x="2958" y="2523"/>
              <a:ext cx="152" cy="209"/>
            </a:xfrm>
            <a:custGeom>
              <a:avLst/>
              <a:gdLst>
                <a:gd name="T0" fmla="*/ 23 w 79"/>
                <a:gd name="T1" fmla="*/ 39 h 108"/>
                <a:gd name="T2" fmla="*/ 14 w 79"/>
                <a:gd name="T3" fmla="*/ 19 h 108"/>
                <a:gd name="T4" fmla="*/ 13 w 79"/>
                <a:gd name="T5" fmla="*/ 19 h 108"/>
                <a:gd name="T6" fmla="*/ 15 w 79"/>
                <a:gd name="T7" fmla="*/ 44 h 108"/>
                <a:gd name="T8" fmla="*/ 15 w 79"/>
                <a:gd name="T9" fmla="*/ 107 h 108"/>
                <a:gd name="T10" fmla="*/ 7 w 79"/>
                <a:gd name="T11" fmla="*/ 108 h 108"/>
                <a:gd name="T12" fmla="*/ 0 w 79"/>
                <a:gd name="T13" fmla="*/ 107 h 108"/>
                <a:gd name="T14" fmla="*/ 0 w 79"/>
                <a:gd name="T15" fmla="*/ 1 h 108"/>
                <a:gd name="T16" fmla="*/ 10 w 79"/>
                <a:gd name="T17" fmla="*/ 0 h 108"/>
                <a:gd name="T18" fmla="*/ 19 w 79"/>
                <a:gd name="T19" fmla="*/ 1 h 108"/>
                <a:gd name="T20" fmla="*/ 56 w 79"/>
                <a:gd name="T21" fmla="*/ 69 h 108"/>
                <a:gd name="T22" fmla="*/ 66 w 79"/>
                <a:gd name="T23" fmla="*/ 89 h 108"/>
                <a:gd name="T24" fmla="*/ 66 w 79"/>
                <a:gd name="T25" fmla="*/ 89 h 108"/>
                <a:gd name="T26" fmla="*/ 65 w 79"/>
                <a:gd name="T27" fmla="*/ 64 h 108"/>
                <a:gd name="T28" fmla="*/ 65 w 79"/>
                <a:gd name="T29" fmla="*/ 1 h 108"/>
                <a:gd name="T30" fmla="*/ 72 w 79"/>
                <a:gd name="T31" fmla="*/ 0 h 108"/>
                <a:gd name="T32" fmla="*/ 79 w 79"/>
                <a:gd name="T33" fmla="*/ 1 h 108"/>
                <a:gd name="T34" fmla="*/ 79 w 79"/>
                <a:gd name="T35" fmla="*/ 107 h 108"/>
                <a:gd name="T36" fmla="*/ 70 w 79"/>
                <a:gd name="T37" fmla="*/ 108 h 108"/>
                <a:gd name="T38" fmla="*/ 61 w 79"/>
                <a:gd name="T39" fmla="*/ 107 h 108"/>
                <a:gd name="T40" fmla="*/ 23 w 79"/>
                <a:gd name="T41" fmla="*/ 39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79" h="108">
                  <a:moveTo>
                    <a:pt x="23" y="39"/>
                  </a:moveTo>
                  <a:cubicBezTo>
                    <a:pt x="17" y="29"/>
                    <a:pt x="14" y="19"/>
                    <a:pt x="14" y="19"/>
                  </a:cubicBezTo>
                  <a:cubicBezTo>
                    <a:pt x="13" y="19"/>
                    <a:pt x="13" y="19"/>
                    <a:pt x="13" y="19"/>
                  </a:cubicBezTo>
                  <a:cubicBezTo>
                    <a:pt x="13" y="19"/>
                    <a:pt x="15" y="29"/>
                    <a:pt x="15" y="44"/>
                  </a:cubicBezTo>
                  <a:cubicBezTo>
                    <a:pt x="15" y="107"/>
                    <a:pt x="15" y="107"/>
                    <a:pt x="15" y="107"/>
                  </a:cubicBezTo>
                  <a:cubicBezTo>
                    <a:pt x="15" y="107"/>
                    <a:pt x="12" y="108"/>
                    <a:pt x="7" y="108"/>
                  </a:cubicBezTo>
                  <a:cubicBezTo>
                    <a:pt x="2" y="108"/>
                    <a:pt x="0" y="107"/>
                    <a:pt x="0" y="107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10" y="0"/>
                  </a:cubicBezTo>
                  <a:cubicBezTo>
                    <a:pt x="16" y="0"/>
                    <a:pt x="19" y="1"/>
                    <a:pt x="19" y="1"/>
                  </a:cubicBezTo>
                  <a:cubicBezTo>
                    <a:pt x="56" y="69"/>
                    <a:pt x="56" y="69"/>
                    <a:pt x="56" y="69"/>
                  </a:cubicBezTo>
                  <a:cubicBezTo>
                    <a:pt x="62" y="79"/>
                    <a:pt x="66" y="89"/>
                    <a:pt x="66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6" y="89"/>
                    <a:pt x="65" y="78"/>
                    <a:pt x="65" y="64"/>
                  </a:cubicBezTo>
                  <a:cubicBezTo>
                    <a:pt x="65" y="1"/>
                    <a:pt x="65" y="1"/>
                    <a:pt x="65" y="1"/>
                  </a:cubicBezTo>
                  <a:cubicBezTo>
                    <a:pt x="65" y="1"/>
                    <a:pt x="67" y="0"/>
                    <a:pt x="72" y="0"/>
                  </a:cubicBezTo>
                  <a:cubicBezTo>
                    <a:pt x="77" y="0"/>
                    <a:pt x="79" y="1"/>
                    <a:pt x="79" y="1"/>
                  </a:cubicBezTo>
                  <a:cubicBezTo>
                    <a:pt x="79" y="107"/>
                    <a:pt x="79" y="107"/>
                    <a:pt x="79" y="107"/>
                  </a:cubicBezTo>
                  <a:cubicBezTo>
                    <a:pt x="79" y="107"/>
                    <a:pt x="76" y="108"/>
                    <a:pt x="70" y="108"/>
                  </a:cubicBezTo>
                  <a:cubicBezTo>
                    <a:pt x="64" y="108"/>
                    <a:pt x="61" y="107"/>
                    <a:pt x="61" y="107"/>
                  </a:cubicBezTo>
                  <a:lnTo>
                    <a:pt x="23" y="39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2" name="Freeform 52"/>
            <p:cNvSpPr>
              <a:spLocks noEditPoints="1"/>
            </p:cNvSpPr>
            <p:nvPr/>
          </p:nvSpPr>
          <p:spPr bwMode="auto">
            <a:xfrm>
              <a:off x="3159" y="2519"/>
              <a:ext cx="29" cy="213"/>
            </a:xfrm>
            <a:custGeom>
              <a:avLst/>
              <a:gdLst>
                <a:gd name="T0" fmla="*/ 15 w 15"/>
                <a:gd name="T1" fmla="*/ 109 h 110"/>
                <a:gd name="T2" fmla="*/ 7 w 15"/>
                <a:gd name="T3" fmla="*/ 110 h 110"/>
                <a:gd name="T4" fmla="*/ 0 w 15"/>
                <a:gd name="T5" fmla="*/ 109 h 110"/>
                <a:gd name="T6" fmla="*/ 0 w 15"/>
                <a:gd name="T7" fmla="*/ 32 h 110"/>
                <a:gd name="T8" fmla="*/ 7 w 15"/>
                <a:gd name="T9" fmla="*/ 31 h 110"/>
                <a:gd name="T10" fmla="*/ 15 w 15"/>
                <a:gd name="T11" fmla="*/ 32 h 110"/>
                <a:gd name="T12" fmla="*/ 15 w 15"/>
                <a:gd name="T13" fmla="*/ 109 h 110"/>
                <a:gd name="T14" fmla="*/ 15 w 15"/>
                <a:gd name="T15" fmla="*/ 16 h 110"/>
                <a:gd name="T16" fmla="*/ 7 w 15"/>
                <a:gd name="T17" fmla="*/ 17 h 110"/>
                <a:gd name="T18" fmla="*/ 0 w 15"/>
                <a:gd name="T19" fmla="*/ 16 h 110"/>
                <a:gd name="T20" fmla="*/ 0 w 15"/>
                <a:gd name="T21" fmla="*/ 1 h 110"/>
                <a:gd name="T22" fmla="*/ 7 w 15"/>
                <a:gd name="T23" fmla="*/ 0 h 110"/>
                <a:gd name="T24" fmla="*/ 15 w 15"/>
                <a:gd name="T25" fmla="*/ 1 h 110"/>
                <a:gd name="T26" fmla="*/ 15 w 15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" h="110">
                  <a:moveTo>
                    <a:pt x="15" y="109"/>
                  </a:moveTo>
                  <a:cubicBezTo>
                    <a:pt x="15" y="109"/>
                    <a:pt x="12" y="110"/>
                    <a:pt x="7" y="110"/>
                  </a:cubicBezTo>
                  <a:cubicBezTo>
                    <a:pt x="2" y="110"/>
                    <a:pt x="0" y="109"/>
                    <a:pt x="0" y="109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2" y="31"/>
                    <a:pt x="7" y="31"/>
                  </a:cubicBezTo>
                  <a:cubicBezTo>
                    <a:pt x="12" y="31"/>
                    <a:pt x="15" y="32"/>
                    <a:pt x="15" y="32"/>
                  </a:cubicBezTo>
                  <a:lnTo>
                    <a:pt x="15" y="109"/>
                  </a:lnTo>
                  <a:close/>
                  <a:moveTo>
                    <a:pt x="15" y="16"/>
                  </a:moveTo>
                  <a:cubicBezTo>
                    <a:pt x="15" y="16"/>
                    <a:pt x="13" y="17"/>
                    <a:pt x="7" y="17"/>
                  </a:cubicBezTo>
                  <a:cubicBezTo>
                    <a:pt x="2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3" y="0"/>
                    <a:pt x="15" y="1"/>
                    <a:pt x="15" y="1"/>
                  </a:cubicBezTo>
                  <a:lnTo>
                    <a:pt x="15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3" name="Freeform 53"/>
            <p:cNvSpPr>
              <a:spLocks noEditPoints="1"/>
            </p:cNvSpPr>
            <p:nvPr/>
          </p:nvSpPr>
          <p:spPr bwMode="auto">
            <a:xfrm>
              <a:off x="3224" y="2576"/>
              <a:ext cx="122" cy="160"/>
            </a:xfrm>
            <a:custGeom>
              <a:avLst/>
              <a:gdLst>
                <a:gd name="T0" fmla="*/ 33 w 63"/>
                <a:gd name="T1" fmla="*/ 12 h 83"/>
                <a:gd name="T2" fmla="*/ 15 w 63"/>
                <a:gd name="T3" fmla="*/ 36 h 83"/>
                <a:gd name="T4" fmla="*/ 48 w 63"/>
                <a:gd name="T5" fmla="*/ 36 h 83"/>
                <a:gd name="T6" fmla="*/ 48 w 63"/>
                <a:gd name="T7" fmla="*/ 29 h 83"/>
                <a:gd name="T8" fmla="*/ 33 w 63"/>
                <a:gd name="T9" fmla="*/ 12 h 83"/>
                <a:gd name="T10" fmla="*/ 15 w 63"/>
                <a:gd name="T11" fmla="*/ 46 h 83"/>
                <a:gd name="T12" fmla="*/ 36 w 63"/>
                <a:gd name="T13" fmla="*/ 70 h 83"/>
                <a:gd name="T14" fmla="*/ 54 w 63"/>
                <a:gd name="T15" fmla="*/ 66 h 83"/>
                <a:gd name="T16" fmla="*/ 59 w 63"/>
                <a:gd name="T17" fmla="*/ 76 h 83"/>
                <a:gd name="T18" fmla="*/ 34 w 63"/>
                <a:gd name="T19" fmla="*/ 83 h 83"/>
                <a:gd name="T20" fmla="*/ 0 w 63"/>
                <a:gd name="T21" fmla="*/ 41 h 83"/>
                <a:gd name="T22" fmla="*/ 33 w 63"/>
                <a:gd name="T23" fmla="*/ 0 h 83"/>
                <a:gd name="T24" fmla="*/ 63 w 63"/>
                <a:gd name="T25" fmla="*/ 31 h 83"/>
                <a:gd name="T26" fmla="*/ 62 w 63"/>
                <a:gd name="T27" fmla="*/ 46 h 83"/>
                <a:gd name="T28" fmla="*/ 15 w 63"/>
                <a:gd name="T29" fmla="*/ 4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3" h="83">
                  <a:moveTo>
                    <a:pt x="33" y="12"/>
                  </a:moveTo>
                  <a:cubicBezTo>
                    <a:pt x="23" y="12"/>
                    <a:pt x="17" y="19"/>
                    <a:pt x="15" y="36"/>
                  </a:cubicBezTo>
                  <a:cubicBezTo>
                    <a:pt x="48" y="36"/>
                    <a:pt x="48" y="36"/>
                    <a:pt x="48" y="36"/>
                  </a:cubicBezTo>
                  <a:cubicBezTo>
                    <a:pt x="48" y="34"/>
                    <a:pt x="48" y="32"/>
                    <a:pt x="48" y="29"/>
                  </a:cubicBezTo>
                  <a:cubicBezTo>
                    <a:pt x="48" y="20"/>
                    <a:pt x="44" y="12"/>
                    <a:pt x="33" y="12"/>
                  </a:cubicBezTo>
                  <a:moveTo>
                    <a:pt x="15" y="46"/>
                  </a:moveTo>
                  <a:cubicBezTo>
                    <a:pt x="17" y="64"/>
                    <a:pt x="24" y="70"/>
                    <a:pt x="36" y="70"/>
                  </a:cubicBezTo>
                  <a:cubicBezTo>
                    <a:pt x="47" y="70"/>
                    <a:pt x="54" y="66"/>
                    <a:pt x="54" y="66"/>
                  </a:cubicBezTo>
                  <a:cubicBezTo>
                    <a:pt x="57" y="68"/>
                    <a:pt x="59" y="72"/>
                    <a:pt x="59" y="76"/>
                  </a:cubicBezTo>
                  <a:cubicBezTo>
                    <a:pt x="59" y="76"/>
                    <a:pt x="50" y="83"/>
                    <a:pt x="34" y="83"/>
                  </a:cubicBezTo>
                  <a:cubicBezTo>
                    <a:pt x="11" y="83"/>
                    <a:pt x="0" y="68"/>
                    <a:pt x="0" y="41"/>
                  </a:cubicBezTo>
                  <a:cubicBezTo>
                    <a:pt x="0" y="13"/>
                    <a:pt x="13" y="0"/>
                    <a:pt x="33" y="0"/>
                  </a:cubicBezTo>
                  <a:cubicBezTo>
                    <a:pt x="52" y="0"/>
                    <a:pt x="63" y="11"/>
                    <a:pt x="63" y="31"/>
                  </a:cubicBezTo>
                  <a:cubicBezTo>
                    <a:pt x="63" y="40"/>
                    <a:pt x="62" y="46"/>
                    <a:pt x="62" y="46"/>
                  </a:cubicBezTo>
                  <a:lnTo>
                    <a:pt x="15" y="4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4" name="Freeform 54"/>
            <p:cNvSpPr>
              <a:spLocks noEditPoints="1"/>
            </p:cNvSpPr>
            <p:nvPr/>
          </p:nvSpPr>
          <p:spPr bwMode="auto">
            <a:xfrm>
              <a:off x="3381" y="2576"/>
              <a:ext cx="125" cy="224"/>
            </a:xfrm>
            <a:custGeom>
              <a:avLst/>
              <a:gdLst>
                <a:gd name="T0" fmla="*/ 31 w 65"/>
                <a:gd name="T1" fmla="*/ 13 h 116"/>
                <a:gd name="T2" fmla="*/ 15 w 65"/>
                <a:gd name="T3" fmla="*/ 32 h 116"/>
                <a:gd name="T4" fmla="*/ 15 w 65"/>
                <a:gd name="T5" fmla="*/ 51 h 116"/>
                <a:gd name="T6" fmla="*/ 31 w 65"/>
                <a:gd name="T7" fmla="*/ 70 h 116"/>
                <a:gd name="T8" fmla="*/ 50 w 65"/>
                <a:gd name="T9" fmla="*/ 42 h 116"/>
                <a:gd name="T10" fmla="*/ 31 w 65"/>
                <a:gd name="T11" fmla="*/ 13 h 116"/>
                <a:gd name="T12" fmla="*/ 37 w 65"/>
                <a:gd name="T13" fmla="*/ 0 h 116"/>
                <a:gd name="T14" fmla="*/ 65 w 65"/>
                <a:gd name="T15" fmla="*/ 42 h 116"/>
                <a:gd name="T16" fmla="*/ 37 w 65"/>
                <a:gd name="T17" fmla="*/ 83 h 116"/>
                <a:gd name="T18" fmla="*/ 15 w 65"/>
                <a:gd name="T19" fmla="*/ 73 h 116"/>
                <a:gd name="T20" fmla="*/ 15 w 65"/>
                <a:gd name="T21" fmla="*/ 115 h 116"/>
                <a:gd name="T22" fmla="*/ 7 w 65"/>
                <a:gd name="T23" fmla="*/ 116 h 116"/>
                <a:gd name="T24" fmla="*/ 0 w 65"/>
                <a:gd name="T25" fmla="*/ 115 h 116"/>
                <a:gd name="T26" fmla="*/ 0 w 65"/>
                <a:gd name="T27" fmla="*/ 3 h 116"/>
                <a:gd name="T28" fmla="*/ 7 w 65"/>
                <a:gd name="T29" fmla="*/ 2 h 116"/>
                <a:gd name="T30" fmla="*/ 15 w 65"/>
                <a:gd name="T31" fmla="*/ 3 h 116"/>
                <a:gd name="T32" fmla="*/ 15 w 65"/>
                <a:gd name="T33" fmla="*/ 10 h 116"/>
                <a:gd name="T34" fmla="*/ 37 w 65"/>
                <a:gd name="T35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6">
                  <a:moveTo>
                    <a:pt x="31" y="13"/>
                  </a:moveTo>
                  <a:cubicBezTo>
                    <a:pt x="21" y="13"/>
                    <a:pt x="15" y="22"/>
                    <a:pt x="15" y="32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62"/>
                    <a:pt x="21" y="70"/>
                    <a:pt x="31" y="70"/>
                  </a:cubicBezTo>
                  <a:cubicBezTo>
                    <a:pt x="43" y="70"/>
                    <a:pt x="50" y="64"/>
                    <a:pt x="50" y="42"/>
                  </a:cubicBezTo>
                  <a:cubicBezTo>
                    <a:pt x="50" y="19"/>
                    <a:pt x="43" y="13"/>
                    <a:pt x="31" y="13"/>
                  </a:cubicBezTo>
                  <a:moveTo>
                    <a:pt x="37" y="0"/>
                  </a:moveTo>
                  <a:cubicBezTo>
                    <a:pt x="54" y="0"/>
                    <a:pt x="65" y="11"/>
                    <a:pt x="65" y="42"/>
                  </a:cubicBezTo>
                  <a:cubicBezTo>
                    <a:pt x="65" y="72"/>
                    <a:pt x="54" y="83"/>
                    <a:pt x="37" y="83"/>
                  </a:cubicBezTo>
                  <a:cubicBezTo>
                    <a:pt x="26" y="83"/>
                    <a:pt x="19" y="79"/>
                    <a:pt x="15" y="73"/>
                  </a:cubicBezTo>
                  <a:cubicBezTo>
                    <a:pt x="15" y="115"/>
                    <a:pt x="15" y="115"/>
                    <a:pt x="15" y="115"/>
                  </a:cubicBezTo>
                  <a:cubicBezTo>
                    <a:pt x="15" y="115"/>
                    <a:pt x="12" y="116"/>
                    <a:pt x="7" y="116"/>
                  </a:cubicBezTo>
                  <a:cubicBezTo>
                    <a:pt x="2" y="116"/>
                    <a:pt x="0" y="115"/>
                    <a:pt x="0" y="115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" y="2"/>
                    <a:pt x="7" y="2"/>
                  </a:cubicBezTo>
                  <a:cubicBezTo>
                    <a:pt x="12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9" y="4"/>
                    <a:pt x="26" y="0"/>
                    <a:pt x="37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5" name="Freeform 55"/>
            <p:cNvSpPr>
              <a:spLocks noEditPoints="1"/>
            </p:cNvSpPr>
            <p:nvPr/>
          </p:nvSpPr>
          <p:spPr bwMode="auto">
            <a:xfrm>
              <a:off x="3535" y="2576"/>
              <a:ext cx="124" cy="160"/>
            </a:xfrm>
            <a:custGeom>
              <a:avLst/>
              <a:gdLst>
                <a:gd name="T0" fmla="*/ 34 w 64"/>
                <a:gd name="T1" fmla="*/ 12 h 83"/>
                <a:gd name="T2" fmla="*/ 16 w 64"/>
                <a:gd name="T3" fmla="*/ 36 h 83"/>
                <a:gd name="T4" fmla="*/ 48 w 64"/>
                <a:gd name="T5" fmla="*/ 36 h 83"/>
                <a:gd name="T6" fmla="*/ 49 w 64"/>
                <a:gd name="T7" fmla="*/ 29 h 83"/>
                <a:gd name="T8" fmla="*/ 34 w 64"/>
                <a:gd name="T9" fmla="*/ 12 h 83"/>
                <a:gd name="T10" fmla="*/ 16 w 64"/>
                <a:gd name="T11" fmla="*/ 46 h 83"/>
                <a:gd name="T12" fmla="*/ 37 w 64"/>
                <a:gd name="T13" fmla="*/ 70 h 83"/>
                <a:gd name="T14" fmla="*/ 55 w 64"/>
                <a:gd name="T15" fmla="*/ 66 h 83"/>
                <a:gd name="T16" fmla="*/ 60 w 64"/>
                <a:gd name="T17" fmla="*/ 76 h 83"/>
                <a:gd name="T18" fmla="*/ 35 w 64"/>
                <a:gd name="T19" fmla="*/ 83 h 83"/>
                <a:gd name="T20" fmla="*/ 0 w 64"/>
                <a:gd name="T21" fmla="*/ 41 h 83"/>
                <a:gd name="T22" fmla="*/ 34 w 64"/>
                <a:gd name="T23" fmla="*/ 0 h 83"/>
                <a:gd name="T24" fmla="*/ 64 w 64"/>
                <a:gd name="T25" fmla="*/ 31 h 83"/>
                <a:gd name="T26" fmla="*/ 62 w 64"/>
                <a:gd name="T27" fmla="*/ 46 h 83"/>
                <a:gd name="T28" fmla="*/ 16 w 64"/>
                <a:gd name="T29" fmla="*/ 4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4" h="83">
                  <a:moveTo>
                    <a:pt x="34" y="12"/>
                  </a:moveTo>
                  <a:cubicBezTo>
                    <a:pt x="24" y="12"/>
                    <a:pt x="17" y="19"/>
                    <a:pt x="16" y="36"/>
                  </a:cubicBezTo>
                  <a:cubicBezTo>
                    <a:pt x="48" y="36"/>
                    <a:pt x="48" y="36"/>
                    <a:pt x="48" y="36"/>
                  </a:cubicBezTo>
                  <a:cubicBezTo>
                    <a:pt x="48" y="34"/>
                    <a:pt x="49" y="32"/>
                    <a:pt x="49" y="29"/>
                  </a:cubicBezTo>
                  <a:cubicBezTo>
                    <a:pt x="49" y="20"/>
                    <a:pt x="45" y="12"/>
                    <a:pt x="34" y="12"/>
                  </a:cubicBezTo>
                  <a:moveTo>
                    <a:pt x="16" y="46"/>
                  </a:moveTo>
                  <a:cubicBezTo>
                    <a:pt x="17" y="64"/>
                    <a:pt x="24" y="70"/>
                    <a:pt x="37" y="70"/>
                  </a:cubicBezTo>
                  <a:cubicBezTo>
                    <a:pt x="48" y="70"/>
                    <a:pt x="55" y="66"/>
                    <a:pt x="55" y="66"/>
                  </a:cubicBezTo>
                  <a:cubicBezTo>
                    <a:pt x="57" y="68"/>
                    <a:pt x="59" y="72"/>
                    <a:pt x="60" y="76"/>
                  </a:cubicBezTo>
                  <a:cubicBezTo>
                    <a:pt x="60" y="76"/>
                    <a:pt x="51" y="83"/>
                    <a:pt x="35" y="83"/>
                  </a:cubicBezTo>
                  <a:cubicBezTo>
                    <a:pt x="11" y="83"/>
                    <a:pt x="0" y="68"/>
                    <a:pt x="0" y="41"/>
                  </a:cubicBezTo>
                  <a:cubicBezTo>
                    <a:pt x="0" y="13"/>
                    <a:pt x="14" y="0"/>
                    <a:pt x="34" y="0"/>
                  </a:cubicBezTo>
                  <a:cubicBezTo>
                    <a:pt x="53" y="0"/>
                    <a:pt x="64" y="11"/>
                    <a:pt x="64" y="31"/>
                  </a:cubicBezTo>
                  <a:cubicBezTo>
                    <a:pt x="64" y="40"/>
                    <a:pt x="62" y="46"/>
                    <a:pt x="62" y="46"/>
                  </a:cubicBezTo>
                  <a:lnTo>
                    <a:pt x="16" y="4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6" name="Freeform 56"/>
            <p:cNvSpPr>
              <a:spLocks/>
            </p:cNvSpPr>
            <p:nvPr/>
          </p:nvSpPr>
          <p:spPr bwMode="auto">
            <a:xfrm>
              <a:off x="3678" y="2514"/>
              <a:ext cx="87" cy="218"/>
            </a:xfrm>
            <a:custGeom>
              <a:avLst/>
              <a:gdLst>
                <a:gd name="T0" fmla="*/ 22 w 45"/>
                <a:gd name="T1" fmla="*/ 0 h 113"/>
                <a:gd name="T2" fmla="*/ 30 w 45"/>
                <a:gd name="T3" fmla="*/ 1 h 113"/>
                <a:gd name="T4" fmla="*/ 30 w 45"/>
                <a:gd name="T5" fmla="*/ 43 h 113"/>
                <a:gd name="T6" fmla="*/ 40 w 45"/>
                <a:gd name="T7" fmla="*/ 37 h 113"/>
                <a:gd name="T8" fmla="*/ 43 w 45"/>
                <a:gd name="T9" fmla="*/ 40 h 113"/>
                <a:gd name="T10" fmla="*/ 45 w 45"/>
                <a:gd name="T11" fmla="*/ 45 h 113"/>
                <a:gd name="T12" fmla="*/ 30 w 45"/>
                <a:gd name="T13" fmla="*/ 54 h 113"/>
                <a:gd name="T14" fmla="*/ 30 w 45"/>
                <a:gd name="T15" fmla="*/ 112 h 113"/>
                <a:gd name="T16" fmla="*/ 22 w 45"/>
                <a:gd name="T17" fmla="*/ 113 h 113"/>
                <a:gd name="T18" fmla="*/ 15 w 45"/>
                <a:gd name="T19" fmla="*/ 112 h 113"/>
                <a:gd name="T20" fmla="*/ 15 w 45"/>
                <a:gd name="T21" fmla="*/ 62 h 113"/>
                <a:gd name="T22" fmla="*/ 5 w 45"/>
                <a:gd name="T23" fmla="*/ 68 h 113"/>
                <a:gd name="T24" fmla="*/ 2 w 45"/>
                <a:gd name="T25" fmla="*/ 65 h 113"/>
                <a:gd name="T26" fmla="*/ 0 w 45"/>
                <a:gd name="T27" fmla="*/ 60 h 113"/>
                <a:gd name="T28" fmla="*/ 15 w 45"/>
                <a:gd name="T29" fmla="*/ 52 h 113"/>
                <a:gd name="T30" fmla="*/ 15 w 45"/>
                <a:gd name="T31" fmla="*/ 1 h 113"/>
                <a:gd name="T32" fmla="*/ 22 w 45"/>
                <a:gd name="T33" fmla="*/ 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5" h="113">
                  <a:moveTo>
                    <a:pt x="22" y="0"/>
                  </a:moveTo>
                  <a:cubicBezTo>
                    <a:pt x="27" y="0"/>
                    <a:pt x="30" y="1"/>
                    <a:pt x="30" y="1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40" y="37"/>
                    <a:pt x="40" y="37"/>
                    <a:pt x="40" y="37"/>
                  </a:cubicBezTo>
                  <a:cubicBezTo>
                    <a:pt x="41" y="37"/>
                    <a:pt x="42" y="38"/>
                    <a:pt x="43" y="40"/>
                  </a:cubicBezTo>
                  <a:cubicBezTo>
                    <a:pt x="45" y="43"/>
                    <a:pt x="45" y="45"/>
                    <a:pt x="45" y="45"/>
                  </a:cubicBezTo>
                  <a:cubicBezTo>
                    <a:pt x="30" y="54"/>
                    <a:pt x="30" y="54"/>
                    <a:pt x="30" y="54"/>
                  </a:cubicBezTo>
                  <a:cubicBezTo>
                    <a:pt x="30" y="112"/>
                    <a:pt x="30" y="112"/>
                    <a:pt x="30" y="112"/>
                  </a:cubicBezTo>
                  <a:cubicBezTo>
                    <a:pt x="30" y="112"/>
                    <a:pt x="27" y="113"/>
                    <a:pt x="22" y="113"/>
                  </a:cubicBezTo>
                  <a:cubicBezTo>
                    <a:pt x="17" y="113"/>
                    <a:pt x="15" y="112"/>
                    <a:pt x="15" y="112"/>
                  </a:cubicBezTo>
                  <a:cubicBezTo>
                    <a:pt x="15" y="62"/>
                    <a:pt x="15" y="62"/>
                    <a:pt x="15" y="62"/>
                  </a:cubicBezTo>
                  <a:cubicBezTo>
                    <a:pt x="5" y="68"/>
                    <a:pt x="5" y="68"/>
                    <a:pt x="5" y="68"/>
                  </a:cubicBezTo>
                  <a:cubicBezTo>
                    <a:pt x="4" y="68"/>
                    <a:pt x="3" y="67"/>
                    <a:pt x="2" y="65"/>
                  </a:cubicBezTo>
                  <a:cubicBezTo>
                    <a:pt x="0" y="62"/>
                    <a:pt x="0" y="60"/>
                    <a:pt x="0" y="60"/>
                  </a:cubicBezTo>
                  <a:cubicBezTo>
                    <a:pt x="15" y="52"/>
                    <a:pt x="15" y="52"/>
                    <a:pt x="15" y="52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5" y="1"/>
                    <a:pt x="17" y="0"/>
                    <a:pt x="2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7" name="Freeform 57"/>
            <p:cNvSpPr>
              <a:spLocks/>
            </p:cNvSpPr>
            <p:nvPr/>
          </p:nvSpPr>
          <p:spPr bwMode="auto">
            <a:xfrm>
              <a:off x="3792" y="2576"/>
              <a:ext cx="119" cy="156"/>
            </a:xfrm>
            <a:custGeom>
              <a:avLst/>
              <a:gdLst>
                <a:gd name="T0" fmla="*/ 62 w 62"/>
                <a:gd name="T1" fmla="*/ 80 h 81"/>
                <a:gd name="T2" fmla="*/ 54 w 62"/>
                <a:gd name="T3" fmla="*/ 81 h 81"/>
                <a:gd name="T4" fmla="*/ 46 w 62"/>
                <a:gd name="T5" fmla="*/ 80 h 81"/>
                <a:gd name="T6" fmla="*/ 46 w 62"/>
                <a:gd name="T7" fmla="*/ 26 h 81"/>
                <a:gd name="T8" fmla="*/ 32 w 62"/>
                <a:gd name="T9" fmla="*/ 13 h 81"/>
                <a:gd name="T10" fmla="*/ 15 w 62"/>
                <a:gd name="T11" fmla="*/ 22 h 81"/>
                <a:gd name="T12" fmla="*/ 15 w 62"/>
                <a:gd name="T13" fmla="*/ 80 h 81"/>
                <a:gd name="T14" fmla="*/ 8 w 62"/>
                <a:gd name="T15" fmla="*/ 81 h 81"/>
                <a:gd name="T16" fmla="*/ 0 w 62"/>
                <a:gd name="T17" fmla="*/ 80 h 81"/>
                <a:gd name="T18" fmla="*/ 0 w 62"/>
                <a:gd name="T19" fmla="*/ 3 h 81"/>
                <a:gd name="T20" fmla="*/ 8 w 62"/>
                <a:gd name="T21" fmla="*/ 2 h 81"/>
                <a:gd name="T22" fmla="*/ 15 w 62"/>
                <a:gd name="T23" fmla="*/ 3 h 81"/>
                <a:gd name="T24" fmla="*/ 15 w 62"/>
                <a:gd name="T25" fmla="*/ 10 h 81"/>
                <a:gd name="T26" fmla="*/ 38 w 62"/>
                <a:gd name="T27" fmla="*/ 0 h 81"/>
                <a:gd name="T28" fmla="*/ 62 w 62"/>
                <a:gd name="T29" fmla="*/ 23 h 81"/>
                <a:gd name="T30" fmla="*/ 62 w 62"/>
                <a:gd name="T3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81">
                  <a:moveTo>
                    <a:pt x="62" y="80"/>
                  </a:moveTo>
                  <a:cubicBezTo>
                    <a:pt x="62" y="80"/>
                    <a:pt x="59" y="81"/>
                    <a:pt x="54" y="81"/>
                  </a:cubicBezTo>
                  <a:cubicBezTo>
                    <a:pt x="49" y="81"/>
                    <a:pt x="46" y="80"/>
                    <a:pt x="46" y="80"/>
                  </a:cubicBezTo>
                  <a:cubicBezTo>
                    <a:pt x="46" y="26"/>
                    <a:pt x="46" y="26"/>
                    <a:pt x="46" y="26"/>
                  </a:cubicBezTo>
                  <a:cubicBezTo>
                    <a:pt x="46" y="17"/>
                    <a:pt x="42" y="13"/>
                    <a:pt x="32" y="13"/>
                  </a:cubicBezTo>
                  <a:cubicBezTo>
                    <a:pt x="26" y="13"/>
                    <a:pt x="19" y="16"/>
                    <a:pt x="15" y="22"/>
                  </a:cubicBezTo>
                  <a:cubicBezTo>
                    <a:pt x="15" y="80"/>
                    <a:pt x="15" y="80"/>
                    <a:pt x="15" y="80"/>
                  </a:cubicBezTo>
                  <a:cubicBezTo>
                    <a:pt x="15" y="80"/>
                    <a:pt x="13" y="81"/>
                    <a:pt x="8" y="81"/>
                  </a:cubicBezTo>
                  <a:cubicBezTo>
                    <a:pt x="3" y="81"/>
                    <a:pt x="0" y="80"/>
                    <a:pt x="0" y="8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3" y="2"/>
                    <a:pt x="8" y="2"/>
                  </a:cubicBezTo>
                  <a:cubicBezTo>
                    <a:pt x="13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21" y="4"/>
                    <a:pt x="29" y="0"/>
                    <a:pt x="38" y="0"/>
                  </a:cubicBezTo>
                  <a:cubicBezTo>
                    <a:pt x="53" y="0"/>
                    <a:pt x="62" y="10"/>
                    <a:pt x="62" y="23"/>
                  </a:cubicBezTo>
                  <a:lnTo>
                    <a:pt x="62" y="8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8" name="Freeform 58"/>
            <p:cNvSpPr>
              <a:spLocks noEditPoints="1"/>
            </p:cNvSpPr>
            <p:nvPr/>
          </p:nvSpPr>
          <p:spPr bwMode="auto">
            <a:xfrm>
              <a:off x="3946" y="2576"/>
              <a:ext cx="130" cy="160"/>
            </a:xfrm>
            <a:custGeom>
              <a:avLst/>
              <a:gdLst>
                <a:gd name="T0" fmla="*/ 33 w 67"/>
                <a:gd name="T1" fmla="*/ 12 h 83"/>
                <a:gd name="T2" fmla="*/ 15 w 67"/>
                <a:gd name="T3" fmla="*/ 42 h 83"/>
                <a:gd name="T4" fmla="*/ 33 w 67"/>
                <a:gd name="T5" fmla="*/ 71 h 83"/>
                <a:gd name="T6" fmla="*/ 51 w 67"/>
                <a:gd name="T7" fmla="*/ 42 h 83"/>
                <a:gd name="T8" fmla="*/ 33 w 67"/>
                <a:gd name="T9" fmla="*/ 12 h 83"/>
                <a:gd name="T10" fmla="*/ 33 w 67"/>
                <a:gd name="T11" fmla="*/ 0 h 83"/>
                <a:gd name="T12" fmla="*/ 67 w 67"/>
                <a:gd name="T13" fmla="*/ 42 h 83"/>
                <a:gd name="T14" fmla="*/ 33 w 67"/>
                <a:gd name="T15" fmla="*/ 83 h 83"/>
                <a:gd name="T16" fmla="*/ 0 w 67"/>
                <a:gd name="T17" fmla="*/ 42 h 83"/>
                <a:gd name="T18" fmla="*/ 33 w 67"/>
                <a:gd name="T1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83">
                  <a:moveTo>
                    <a:pt x="33" y="12"/>
                  </a:moveTo>
                  <a:cubicBezTo>
                    <a:pt x="22" y="12"/>
                    <a:pt x="15" y="18"/>
                    <a:pt x="15" y="42"/>
                  </a:cubicBezTo>
                  <a:cubicBezTo>
                    <a:pt x="15" y="65"/>
                    <a:pt x="22" y="71"/>
                    <a:pt x="33" y="71"/>
                  </a:cubicBezTo>
                  <a:cubicBezTo>
                    <a:pt x="44" y="71"/>
                    <a:pt x="51" y="65"/>
                    <a:pt x="51" y="42"/>
                  </a:cubicBezTo>
                  <a:cubicBezTo>
                    <a:pt x="51" y="18"/>
                    <a:pt x="44" y="12"/>
                    <a:pt x="33" y="12"/>
                  </a:cubicBezTo>
                  <a:moveTo>
                    <a:pt x="33" y="0"/>
                  </a:moveTo>
                  <a:cubicBezTo>
                    <a:pt x="54" y="0"/>
                    <a:pt x="67" y="12"/>
                    <a:pt x="67" y="42"/>
                  </a:cubicBezTo>
                  <a:cubicBezTo>
                    <a:pt x="67" y="71"/>
                    <a:pt x="54" y="83"/>
                    <a:pt x="33" y="83"/>
                  </a:cubicBezTo>
                  <a:cubicBezTo>
                    <a:pt x="12" y="83"/>
                    <a:pt x="0" y="71"/>
                    <a:pt x="0" y="42"/>
                  </a:cubicBezTo>
                  <a:cubicBezTo>
                    <a:pt x="0" y="12"/>
                    <a:pt x="12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9" name="Freeform 59"/>
            <p:cNvSpPr>
              <a:spLocks/>
            </p:cNvSpPr>
            <p:nvPr/>
          </p:nvSpPr>
          <p:spPr bwMode="auto">
            <a:xfrm>
              <a:off x="4103" y="2576"/>
              <a:ext cx="104" cy="160"/>
            </a:xfrm>
            <a:custGeom>
              <a:avLst/>
              <a:gdLst>
                <a:gd name="T0" fmla="*/ 29 w 54"/>
                <a:gd name="T1" fmla="*/ 0 h 83"/>
                <a:gd name="T2" fmla="*/ 50 w 54"/>
                <a:gd name="T3" fmla="*/ 4 h 83"/>
                <a:gd name="T4" fmla="*/ 46 w 54"/>
                <a:gd name="T5" fmla="*/ 15 h 83"/>
                <a:gd name="T6" fmla="*/ 31 w 54"/>
                <a:gd name="T7" fmla="*/ 13 h 83"/>
                <a:gd name="T8" fmla="*/ 15 w 54"/>
                <a:gd name="T9" fmla="*/ 24 h 83"/>
                <a:gd name="T10" fmla="*/ 34 w 54"/>
                <a:gd name="T11" fmla="*/ 36 h 83"/>
                <a:gd name="T12" fmla="*/ 54 w 54"/>
                <a:gd name="T13" fmla="*/ 59 h 83"/>
                <a:gd name="T14" fmla="*/ 26 w 54"/>
                <a:gd name="T15" fmla="*/ 83 h 83"/>
                <a:gd name="T16" fmla="*/ 0 w 54"/>
                <a:gd name="T17" fmla="*/ 77 h 83"/>
                <a:gd name="T18" fmla="*/ 5 w 54"/>
                <a:gd name="T19" fmla="*/ 66 h 83"/>
                <a:gd name="T20" fmla="*/ 25 w 54"/>
                <a:gd name="T21" fmla="*/ 70 h 83"/>
                <a:gd name="T22" fmla="*/ 39 w 54"/>
                <a:gd name="T23" fmla="*/ 59 h 83"/>
                <a:gd name="T24" fmla="*/ 22 w 54"/>
                <a:gd name="T25" fmla="*/ 46 h 83"/>
                <a:gd name="T26" fmla="*/ 1 w 54"/>
                <a:gd name="T27" fmla="*/ 24 h 83"/>
                <a:gd name="T28" fmla="*/ 29 w 54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83">
                  <a:moveTo>
                    <a:pt x="29" y="0"/>
                  </a:moveTo>
                  <a:cubicBezTo>
                    <a:pt x="44" y="0"/>
                    <a:pt x="50" y="4"/>
                    <a:pt x="50" y="4"/>
                  </a:cubicBezTo>
                  <a:cubicBezTo>
                    <a:pt x="50" y="8"/>
                    <a:pt x="49" y="13"/>
                    <a:pt x="46" y="15"/>
                  </a:cubicBezTo>
                  <a:cubicBezTo>
                    <a:pt x="46" y="15"/>
                    <a:pt x="39" y="13"/>
                    <a:pt x="31" y="13"/>
                  </a:cubicBezTo>
                  <a:cubicBezTo>
                    <a:pt x="20" y="13"/>
                    <a:pt x="15" y="17"/>
                    <a:pt x="15" y="24"/>
                  </a:cubicBezTo>
                  <a:cubicBezTo>
                    <a:pt x="15" y="31"/>
                    <a:pt x="25" y="33"/>
                    <a:pt x="34" y="36"/>
                  </a:cubicBezTo>
                  <a:cubicBezTo>
                    <a:pt x="44" y="39"/>
                    <a:pt x="54" y="44"/>
                    <a:pt x="54" y="59"/>
                  </a:cubicBezTo>
                  <a:cubicBezTo>
                    <a:pt x="54" y="74"/>
                    <a:pt x="45" y="83"/>
                    <a:pt x="26" y="83"/>
                  </a:cubicBezTo>
                  <a:cubicBezTo>
                    <a:pt x="10" y="83"/>
                    <a:pt x="0" y="77"/>
                    <a:pt x="0" y="77"/>
                  </a:cubicBezTo>
                  <a:cubicBezTo>
                    <a:pt x="0" y="73"/>
                    <a:pt x="2" y="69"/>
                    <a:pt x="5" y="66"/>
                  </a:cubicBezTo>
                  <a:cubicBezTo>
                    <a:pt x="5" y="66"/>
                    <a:pt x="14" y="70"/>
                    <a:pt x="25" y="70"/>
                  </a:cubicBezTo>
                  <a:cubicBezTo>
                    <a:pt x="34" y="70"/>
                    <a:pt x="39" y="67"/>
                    <a:pt x="39" y="59"/>
                  </a:cubicBezTo>
                  <a:cubicBezTo>
                    <a:pt x="39" y="51"/>
                    <a:pt x="31" y="49"/>
                    <a:pt x="22" y="46"/>
                  </a:cubicBezTo>
                  <a:cubicBezTo>
                    <a:pt x="12" y="43"/>
                    <a:pt x="1" y="39"/>
                    <a:pt x="1" y="24"/>
                  </a:cubicBezTo>
                  <a:cubicBezTo>
                    <a:pt x="1" y="10"/>
                    <a:pt x="10" y="0"/>
                    <a:pt x="29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0" name="Freeform 60"/>
            <p:cNvSpPr>
              <a:spLocks noEditPoints="1"/>
            </p:cNvSpPr>
            <p:nvPr/>
          </p:nvSpPr>
          <p:spPr bwMode="auto">
            <a:xfrm>
              <a:off x="4242" y="2576"/>
              <a:ext cx="125" cy="224"/>
            </a:xfrm>
            <a:custGeom>
              <a:avLst/>
              <a:gdLst>
                <a:gd name="T0" fmla="*/ 31 w 65"/>
                <a:gd name="T1" fmla="*/ 13 h 116"/>
                <a:gd name="T2" fmla="*/ 15 w 65"/>
                <a:gd name="T3" fmla="*/ 32 h 116"/>
                <a:gd name="T4" fmla="*/ 15 w 65"/>
                <a:gd name="T5" fmla="*/ 51 h 116"/>
                <a:gd name="T6" fmla="*/ 31 w 65"/>
                <a:gd name="T7" fmla="*/ 70 h 116"/>
                <a:gd name="T8" fmla="*/ 49 w 65"/>
                <a:gd name="T9" fmla="*/ 42 h 116"/>
                <a:gd name="T10" fmla="*/ 31 w 65"/>
                <a:gd name="T11" fmla="*/ 13 h 116"/>
                <a:gd name="T12" fmla="*/ 36 w 65"/>
                <a:gd name="T13" fmla="*/ 0 h 116"/>
                <a:gd name="T14" fmla="*/ 65 w 65"/>
                <a:gd name="T15" fmla="*/ 42 h 116"/>
                <a:gd name="T16" fmla="*/ 36 w 65"/>
                <a:gd name="T17" fmla="*/ 83 h 116"/>
                <a:gd name="T18" fmla="*/ 15 w 65"/>
                <a:gd name="T19" fmla="*/ 73 h 116"/>
                <a:gd name="T20" fmla="*/ 15 w 65"/>
                <a:gd name="T21" fmla="*/ 115 h 116"/>
                <a:gd name="T22" fmla="*/ 7 w 65"/>
                <a:gd name="T23" fmla="*/ 116 h 116"/>
                <a:gd name="T24" fmla="*/ 0 w 65"/>
                <a:gd name="T25" fmla="*/ 115 h 116"/>
                <a:gd name="T26" fmla="*/ 0 w 65"/>
                <a:gd name="T27" fmla="*/ 3 h 116"/>
                <a:gd name="T28" fmla="*/ 7 w 65"/>
                <a:gd name="T29" fmla="*/ 2 h 116"/>
                <a:gd name="T30" fmla="*/ 15 w 65"/>
                <a:gd name="T31" fmla="*/ 3 h 116"/>
                <a:gd name="T32" fmla="*/ 15 w 65"/>
                <a:gd name="T33" fmla="*/ 10 h 116"/>
                <a:gd name="T34" fmla="*/ 36 w 65"/>
                <a:gd name="T35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6">
                  <a:moveTo>
                    <a:pt x="31" y="13"/>
                  </a:moveTo>
                  <a:cubicBezTo>
                    <a:pt x="21" y="13"/>
                    <a:pt x="15" y="22"/>
                    <a:pt x="15" y="32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62"/>
                    <a:pt x="21" y="70"/>
                    <a:pt x="31" y="70"/>
                  </a:cubicBezTo>
                  <a:cubicBezTo>
                    <a:pt x="43" y="70"/>
                    <a:pt x="49" y="64"/>
                    <a:pt x="49" y="42"/>
                  </a:cubicBezTo>
                  <a:cubicBezTo>
                    <a:pt x="49" y="19"/>
                    <a:pt x="43" y="13"/>
                    <a:pt x="31" y="13"/>
                  </a:cubicBezTo>
                  <a:moveTo>
                    <a:pt x="36" y="0"/>
                  </a:moveTo>
                  <a:cubicBezTo>
                    <a:pt x="54" y="0"/>
                    <a:pt x="65" y="11"/>
                    <a:pt x="65" y="42"/>
                  </a:cubicBezTo>
                  <a:cubicBezTo>
                    <a:pt x="65" y="72"/>
                    <a:pt x="54" y="83"/>
                    <a:pt x="36" y="83"/>
                  </a:cubicBezTo>
                  <a:cubicBezTo>
                    <a:pt x="26" y="83"/>
                    <a:pt x="19" y="79"/>
                    <a:pt x="15" y="73"/>
                  </a:cubicBezTo>
                  <a:cubicBezTo>
                    <a:pt x="15" y="115"/>
                    <a:pt x="15" y="115"/>
                    <a:pt x="15" y="115"/>
                  </a:cubicBezTo>
                  <a:cubicBezTo>
                    <a:pt x="15" y="115"/>
                    <a:pt x="12" y="116"/>
                    <a:pt x="7" y="116"/>
                  </a:cubicBezTo>
                  <a:cubicBezTo>
                    <a:pt x="2" y="116"/>
                    <a:pt x="0" y="115"/>
                    <a:pt x="0" y="115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" y="2"/>
                    <a:pt x="7" y="2"/>
                  </a:cubicBezTo>
                  <a:cubicBezTo>
                    <a:pt x="12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9" y="4"/>
                    <a:pt x="26" y="0"/>
                    <a:pt x="36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1" name="Freeform 61"/>
            <p:cNvSpPr>
              <a:spLocks/>
            </p:cNvSpPr>
            <p:nvPr/>
          </p:nvSpPr>
          <p:spPr bwMode="auto">
            <a:xfrm>
              <a:off x="4404" y="2577"/>
              <a:ext cx="89" cy="155"/>
            </a:xfrm>
            <a:custGeom>
              <a:avLst/>
              <a:gdLst>
                <a:gd name="T0" fmla="*/ 33 w 46"/>
                <a:gd name="T1" fmla="*/ 0 h 80"/>
                <a:gd name="T2" fmla="*/ 46 w 46"/>
                <a:gd name="T3" fmla="*/ 3 h 80"/>
                <a:gd name="T4" fmla="*/ 40 w 46"/>
                <a:gd name="T5" fmla="*/ 16 h 80"/>
                <a:gd name="T6" fmla="*/ 30 w 46"/>
                <a:gd name="T7" fmla="*/ 13 h 80"/>
                <a:gd name="T8" fmla="*/ 15 w 46"/>
                <a:gd name="T9" fmla="*/ 24 h 80"/>
                <a:gd name="T10" fmla="*/ 15 w 46"/>
                <a:gd name="T11" fmla="*/ 79 h 80"/>
                <a:gd name="T12" fmla="*/ 7 w 46"/>
                <a:gd name="T13" fmla="*/ 80 h 80"/>
                <a:gd name="T14" fmla="*/ 0 w 46"/>
                <a:gd name="T15" fmla="*/ 79 h 80"/>
                <a:gd name="T16" fmla="*/ 0 w 46"/>
                <a:gd name="T17" fmla="*/ 2 h 80"/>
                <a:gd name="T18" fmla="*/ 7 w 46"/>
                <a:gd name="T19" fmla="*/ 1 h 80"/>
                <a:gd name="T20" fmla="*/ 15 w 46"/>
                <a:gd name="T21" fmla="*/ 2 h 80"/>
                <a:gd name="T22" fmla="*/ 15 w 46"/>
                <a:gd name="T23" fmla="*/ 12 h 80"/>
                <a:gd name="T24" fmla="*/ 33 w 46"/>
                <a:gd name="T25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6" h="80">
                  <a:moveTo>
                    <a:pt x="33" y="0"/>
                  </a:moveTo>
                  <a:cubicBezTo>
                    <a:pt x="39" y="0"/>
                    <a:pt x="43" y="1"/>
                    <a:pt x="46" y="3"/>
                  </a:cubicBezTo>
                  <a:cubicBezTo>
                    <a:pt x="46" y="9"/>
                    <a:pt x="44" y="13"/>
                    <a:pt x="40" y="16"/>
                  </a:cubicBezTo>
                  <a:cubicBezTo>
                    <a:pt x="37" y="14"/>
                    <a:pt x="34" y="13"/>
                    <a:pt x="30" y="13"/>
                  </a:cubicBezTo>
                  <a:cubicBezTo>
                    <a:pt x="24" y="13"/>
                    <a:pt x="19" y="17"/>
                    <a:pt x="15" y="24"/>
                  </a:cubicBezTo>
                  <a:cubicBezTo>
                    <a:pt x="15" y="79"/>
                    <a:pt x="15" y="79"/>
                    <a:pt x="15" y="79"/>
                  </a:cubicBezTo>
                  <a:cubicBezTo>
                    <a:pt x="15" y="79"/>
                    <a:pt x="12" y="80"/>
                    <a:pt x="7" y="80"/>
                  </a:cubicBezTo>
                  <a:cubicBezTo>
                    <a:pt x="2" y="80"/>
                    <a:pt x="0" y="79"/>
                    <a:pt x="0" y="79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2" y="1"/>
                    <a:pt x="7" y="1"/>
                  </a:cubicBezTo>
                  <a:cubicBezTo>
                    <a:pt x="12" y="1"/>
                    <a:pt x="15" y="2"/>
                    <a:pt x="15" y="2"/>
                  </a:cubicBezTo>
                  <a:cubicBezTo>
                    <a:pt x="15" y="12"/>
                    <a:pt x="15" y="12"/>
                    <a:pt x="15" y="12"/>
                  </a:cubicBezTo>
                  <a:cubicBezTo>
                    <a:pt x="20" y="3"/>
                    <a:pt x="27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2" name="Freeform 62"/>
            <p:cNvSpPr>
              <a:spLocks noEditPoints="1"/>
            </p:cNvSpPr>
            <p:nvPr/>
          </p:nvSpPr>
          <p:spPr bwMode="auto">
            <a:xfrm>
              <a:off x="4506" y="2576"/>
              <a:ext cx="118" cy="160"/>
            </a:xfrm>
            <a:custGeom>
              <a:avLst/>
              <a:gdLst>
                <a:gd name="T0" fmla="*/ 31 w 61"/>
                <a:gd name="T1" fmla="*/ 44 h 83"/>
                <a:gd name="T2" fmla="*/ 16 w 61"/>
                <a:gd name="T3" fmla="*/ 58 h 83"/>
                <a:gd name="T4" fmla="*/ 29 w 61"/>
                <a:gd name="T5" fmla="*/ 71 h 83"/>
                <a:gd name="T6" fmla="*/ 46 w 61"/>
                <a:gd name="T7" fmla="*/ 50 h 83"/>
                <a:gd name="T8" fmla="*/ 46 w 61"/>
                <a:gd name="T9" fmla="*/ 45 h 83"/>
                <a:gd name="T10" fmla="*/ 31 w 61"/>
                <a:gd name="T11" fmla="*/ 44 h 83"/>
                <a:gd name="T12" fmla="*/ 32 w 61"/>
                <a:gd name="T13" fmla="*/ 0 h 83"/>
                <a:gd name="T14" fmla="*/ 61 w 61"/>
                <a:gd name="T15" fmla="*/ 30 h 83"/>
                <a:gd name="T16" fmla="*/ 61 w 61"/>
                <a:gd name="T17" fmla="*/ 80 h 83"/>
                <a:gd name="T18" fmla="*/ 55 w 61"/>
                <a:gd name="T19" fmla="*/ 81 h 83"/>
                <a:gd name="T20" fmla="*/ 49 w 61"/>
                <a:gd name="T21" fmla="*/ 80 h 83"/>
                <a:gd name="T22" fmla="*/ 47 w 61"/>
                <a:gd name="T23" fmla="*/ 71 h 83"/>
                <a:gd name="T24" fmla="*/ 23 w 61"/>
                <a:gd name="T25" fmla="*/ 83 h 83"/>
                <a:gd name="T26" fmla="*/ 0 w 61"/>
                <a:gd name="T27" fmla="*/ 58 h 83"/>
                <a:gd name="T28" fmla="*/ 29 w 61"/>
                <a:gd name="T29" fmla="*/ 34 h 83"/>
                <a:gd name="T30" fmla="*/ 46 w 61"/>
                <a:gd name="T31" fmla="*/ 35 h 83"/>
                <a:gd name="T32" fmla="*/ 46 w 61"/>
                <a:gd name="T33" fmla="*/ 29 h 83"/>
                <a:gd name="T34" fmla="*/ 31 w 61"/>
                <a:gd name="T35" fmla="*/ 13 h 83"/>
                <a:gd name="T36" fmla="*/ 10 w 61"/>
                <a:gd name="T37" fmla="*/ 17 h 83"/>
                <a:gd name="T38" fmla="*/ 7 w 61"/>
                <a:gd name="T39" fmla="*/ 12 h 83"/>
                <a:gd name="T40" fmla="*/ 6 w 61"/>
                <a:gd name="T41" fmla="*/ 6 h 83"/>
                <a:gd name="T42" fmla="*/ 32 w 61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1" h="83">
                  <a:moveTo>
                    <a:pt x="31" y="44"/>
                  </a:moveTo>
                  <a:cubicBezTo>
                    <a:pt x="21" y="44"/>
                    <a:pt x="16" y="48"/>
                    <a:pt x="16" y="58"/>
                  </a:cubicBezTo>
                  <a:cubicBezTo>
                    <a:pt x="16" y="67"/>
                    <a:pt x="21" y="71"/>
                    <a:pt x="29" y="71"/>
                  </a:cubicBezTo>
                  <a:cubicBezTo>
                    <a:pt x="41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7" y="44"/>
                    <a:pt x="31" y="44"/>
                  </a:cubicBezTo>
                  <a:moveTo>
                    <a:pt x="32" y="0"/>
                  </a:moveTo>
                  <a:cubicBezTo>
                    <a:pt x="54" y="0"/>
                    <a:pt x="61" y="10"/>
                    <a:pt x="61" y="30"/>
                  </a:cubicBezTo>
                  <a:cubicBezTo>
                    <a:pt x="61" y="80"/>
                    <a:pt x="61" y="80"/>
                    <a:pt x="61" y="80"/>
                  </a:cubicBezTo>
                  <a:cubicBezTo>
                    <a:pt x="61" y="80"/>
                    <a:pt x="60" y="81"/>
                    <a:pt x="55" y="81"/>
                  </a:cubicBezTo>
                  <a:cubicBezTo>
                    <a:pt x="52" y="81"/>
                    <a:pt x="49" y="80"/>
                    <a:pt x="49" y="80"/>
                  </a:cubicBezTo>
                  <a:cubicBezTo>
                    <a:pt x="47" y="71"/>
                    <a:pt x="47" y="71"/>
                    <a:pt x="47" y="71"/>
                  </a:cubicBezTo>
                  <a:cubicBezTo>
                    <a:pt x="43" y="79"/>
                    <a:pt x="35" y="83"/>
                    <a:pt x="23" y="83"/>
                  </a:cubicBezTo>
                  <a:cubicBezTo>
                    <a:pt x="9" y="83"/>
                    <a:pt x="0" y="75"/>
                    <a:pt x="0" y="58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2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2" y="13"/>
                    <a:pt x="31" y="13"/>
                  </a:cubicBezTo>
                  <a:cubicBezTo>
                    <a:pt x="20" y="13"/>
                    <a:pt x="10" y="17"/>
                    <a:pt x="10" y="17"/>
                  </a:cubicBezTo>
                  <a:cubicBezTo>
                    <a:pt x="10" y="17"/>
                    <a:pt x="8" y="15"/>
                    <a:pt x="7" y="12"/>
                  </a:cubicBezTo>
                  <a:cubicBezTo>
                    <a:pt x="6" y="9"/>
                    <a:pt x="6" y="6"/>
                    <a:pt x="6" y="6"/>
                  </a:cubicBezTo>
                  <a:cubicBezTo>
                    <a:pt x="6" y="6"/>
                    <a:pt x="17" y="0"/>
                    <a:pt x="3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3" name="Freeform 63"/>
            <p:cNvSpPr>
              <a:spLocks/>
            </p:cNvSpPr>
            <p:nvPr/>
          </p:nvSpPr>
          <p:spPr bwMode="auto">
            <a:xfrm>
              <a:off x="4651" y="2579"/>
              <a:ext cx="218" cy="153"/>
            </a:xfrm>
            <a:custGeom>
              <a:avLst/>
              <a:gdLst>
                <a:gd name="T0" fmla="*/ 61 w 113"/>
                <a:gd name="T1" fmla="*/ 37 h 79"/>
                <a:gd name="T2" fmla="*/ 57 w 113"/>
                <a:gd name="T3" fmla="*/ 16 h 79"/>
                <a:gd name="T4" fmla="*/ 56 w 113"/>
                <a:gd name="T5" fmla="*/ 16 h 79"/>
                <a:gd name="T6" fmla="*/ 52 w 113"/>
                <a:gd name="T7" fmla="*/ 37 h 79"/>
                <a:gd name="T8" fmla="*/ 40 w 113"/>
                <a:gd name="T9" fmla="*/ 78 h 79"/>
                <a:gd name="T10" fmla="*/ 31 w 113"/>
                <a:gd name="T11" fmla="*/ 79 h 79"/>
                <a:gd name="T12" fmla="*/ 23 w 113"/>
                <a:gd name="T13" fmla="*/ 78 h 79"/>
                <a:gd name="T14" fmla="*/ 0 w 113"/>
                <a:gd name="T15" fmla="*/ 1 h 79"/>
                <a:gd name="T16" fmla="*/ 7 w 113"/>
                <a:gd name="T17" fmla="*/ 0 h 79"/>
                <a:gd name="T18" fmla="*/ 14 w 113"/>
                <a:gd name="T19" fmla="*/ 1 h 79"/>
                <a:gd name="T20" fmla="*/ 28 w 113"/>
                <a:gd name="T21" fmla="*/ 49 h 79"/>
                <a:gd name="T22" fmla="*/ 31 w 113"/>
                <a:gd name="T23" fmla="*/ 64 h 79"/>
                <a:gd name="T24" fmla="*/ 32 w 113"/>
                <a:gd name="T25" fmla="*/ 64 h 79"/>
                <a:gd name="T26" fmla="*/ 35 w 113"/>
                <a:gd name="T27" fmla="*/ 49 h 79"/>
                <a:gd name="T28" fmla="*/ 49 w 113"/>
                <a:gd name="T29" fmla="*/ 1 h 79"/>
                <a:gd name="T30" fmla="*/ 57 w 113"/>
                <a:gd name="T31" fmla="*/ 0 h 79"/>
                <a:gd name="T32" fmla="*/ 65 w 113"/>
                <a:gd name="T33" fmla="*/ 1 h 79"/>
                <a:gd name="T34" fmla="*/ 78 w 113"/>
                <a:gd name="T35" fmla="*/ 49 h 79"/>
                <a:gd name="T36" fmla="*/ 81 w 113"/>
                <a:gd name="T37" fmla="*/ 64 h 79"/>
                <a:gd name="T38" fmla="*/ 82 w 113"/>
                <a:gd name="T39" fmla="*/ 64 h 79"/>
                <a:gd name="T40" fmla="*/ 85 w 113"/>
                <a:gd name="T41" fmla="*/ 49 h 79"/>
                <a:gd name="T42" fmla="*/ 99 w 113"/>
                <a:gd name="T43" fmla="*/ 1 h 79"/>
                <a:gd name="T44" fmla="*/ 106 w 113"/>
                <a:gd name="T45" fmla="*/ 0 h 79"/>
                <a:gd name="T46" fmla="*/ 113 w 113"/>
                <a:gd name="T47" fmla="*/ 1 h 79"/>
                <a:gd name="T48" fmla="*/ 90 w 113"/>
                <a:gd name="T49" fmla="*/ 78 h 79"/>
                <a:gd name="T50" fmla="*/ 81 w 113"/>
                <a:gd name="T51" fmla="*/ 79 h 79"/>
                <a:gd name="T52" fmla="*/ 72 w 113"/>
                <a:gd name="T53" fmla="*/ 78 h 79"/>
                <a:gd name="T54" fmla="*/ 61 w 113"/>
                <a:gd name="T55" fmla="*/ 3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3" h="79">
                  <a:moveTo>
                    <a:pt x="61" y="37"/>
                  </a:moveTo>
                  <a:cubicBezTo>
                    <a:pt x="58" y="27"/>
                    <a:pt x="57" y="20"/>
                    <a:pt x="57" y="16"/>
                  </a:cubicBezTo>
                  <a:cubicBezTo>
                    <a:pt x="56" y="16"/>
                    <a:pt x="56" y="16"/>
                    <a:pt x="56" y="16"/>
                  </a:cubicBezTo>
                  <a:cubicBezTo>
                    <a:pt x="56" y="20"/>
                    <a:pt x="55" y="27"/>
                    <a:pt x="52" y="37"/>
                  </a:cubicBezTo>
                  <a:cubicBezTo>
                    <a:pt x="40" y="78"/>
                    <a:pt x="40" y="78"/>
                    <a:pt x="40" y="78"/>
                  </a:cubicBezTo>
                  <a:cubicBezTo>
                    <a:pt x="38" y="79"/>
                    <a:pt x="35" y="79"/>
                    <a:pt x="31" y="79"/>
                  </a:cubicBezTo>
                  <a:cubicBezTo>
                    <a:pt x="28" y="79"/>
                    <a:pt x="25" y="79"/>
                    <a:pt x="23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7" y="0"/>
                  </a:cubicBezTo>
                  <a:cubicBezTo>
                    <a:pt x="13" y="0"/>
                    <a:pt x="14" y="1"/>
                    <a:pt x="14" y="1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30" y="56"/>
                    <a:pt x="31" y="61"/>
                    <a:pt x="31" y="6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32" y="61"/>
                    <a:pt x="33" y="56"/>
                    <a:pt x="35" y="49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53" y="0"/>
                    <a:pt x="57" y="0"/>
                  </a:cubicBezTo>
                  <a:cubicBezTo>
                    <a:pt x="62" y="0"/>
                    <a:pt x="65" y="1"/>
                    <a:pt x="65" y="1"/>
                  </a:cubicBezTo>
                  <a:cubicBezTo>
                    <a:pt x="78" y="49"/>
                    <a:pt x="78" y="49"/>
                    <a:pt x="78" y="49"/>
                  </a:cubicBezTo>
                  <a:cubicBezTo>
                    <a:pt x="80" y="56"/>
                    <a:pt x="81" y="61"/>
                    <a:pt x="81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2" y="61"/>
                    <a:pt x="83" y="56"/>
                    <a:pt x="85" y="49"/>
                  </a:cubicBezTo>
                  <a:cubicBezTo>
                    <a:pt x="99" y="1"/>
                    <a:pt x="99" y="1"/>
                    <a:pt x="99" y="1"/>
                  </a:cubicBezTo>
                  <a:cubicBezTo>
                    <a:pt x="99" y="1"/>
                    <a:pt x="102" y="0"/>
                    <a:pt x="106" y="0"/>
                  </a:cubicBezTo>
                  <a:cubicBezTo>
                    <a:pt x="111" y="0"/>
                    <a:pt x="113" y="1"/>
                    <a:pt x="113" y="1"/>
                  </a:cubicBezTo>
                  <a:cubicBezTo>
                    <a:pt x="90" y="78"/>
                    <a:pt x="90" y="78"/>
                    <a:pt x="90" y="78"/>
                  </a:cubicBezTo>
                  <a:cubicBezTo>
                    <a:pt x="87" y="79"/>
                    <a:pt x="84" y="79"/>
                    <a:pt x="81" y="79"/>
                  </a:cubicBezTo>
                  <a:cubicBezTo>
                    <a:pt x="78" y="79"/>
                    <a:pt x="75" y="79"/>
                    <a:pt x="72" y="78"/>
                  </a:cubicBezTo>
                  <a:lnTo>
                    <a:pt x="61" y="3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4" name="Freeform 64"/>
            <p:cNvSpPr>
              <a:spLocks/>
            </p:cNvSpPr>
            <p:nvPr/>
          </p:nvSpPr>
          <p:spPr bwMode="auto">
            <a:xfrm>
              <a:off x="4896" y="2576"/>
              <a:ext cx="120" cy="156"/>
            </a:xfrm>
            <a:custGeom>
              <a:avLst/>
              <a:gdLst>
                <a:gd name="T0" fmla="*/ 62 w 62"/>
                <a:gd name="T1" fmla="*/ 80 h 81"/>
                <a:gd name="T2" fmla="*/ 54 w 62"/>
                <a:gd name="T3" fmla="*/ 81 h 81"/>
                <a:gd name="T4" fmla="*/ 47 w 62"/>
                <a:gd name="T5" fmla="*/ 80 h 81"/>
                <a:gd name="T6" fmla="*/ 47 w 62"/>
                <a:gd name="T7" fmla="*/ 26 h 81"/>
                <a:gd name="T8" fmla="*/ 33 w 62"/>
                <a:gd name="T9" fmla="*/ 13 h 81"/>
                <a:gd name="T10" fmla="*/ 16 w 62"/>
                <a:gd name="T11" fmla="*/ 22 h 81"/>
                <a:gd name="T12" fmla="*/ 16 w 62"/>
                <a:gd name="T13" fmla="*/ 80 h 81"/>
                <a:gd name="T14" fmla="*/ 8 w 62"/>
                <a:gd name="T15" fmla="*/ 81 h 81"/>
                <a:gd name="T16" fmla="*/ 0 w 62"/>
                <a:gd name="T17" fmla="*/ 80 h 81"/>
                <a:gd name="T18" fmla="*/ 0 w 62"/>
                <a:gd name="T19" fmla="*/ 3 h 81"/>
                <a:gd name="T20" fmla="*/ 8 w 62"/>
                <a:gd name="T21" fmla="*/ 2 h 81"/>
                <a:gd name="T22" fmla="*/ 16 w 62"/>
                <a:gd name="T23" fmla="*/ 3 h 81"/>
                <a:gd name="T24" fmla="*/ 16 w 62"/>
                <a:gd name="T25" fmla="*/ 10 h 81"/>
                <a:gd name="T26" fmla="*/ 38 w 62"/>
                <a:gd name="T27" fmla="*/ 0 h 81"/>
                <a:gd name="T28" fmla="*/ 62 w 62"/>
                <a:gd name="T29" fmla="*/ 23 h 81"/>
                <a:gd name="T30" fmla="*/ 62 w 62"/>
                <a:gd name="T3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81">
                  <a:moveTo>
                    <a:pt x="62" y="80"/>
                  </a:moveTo>
                  <a:cubicBezTo>
                    <a:pt x="62" y="80"/>
                    <a:pt x="59" y="81"/>
                    <a:pt x="54" y="81"/>
                  </a:cubicBezTo>
                  <a:cubicBezTo>
                    <a:pt x="49" y="81"/>
                    <a:pt x="47" y="80"/>
                    <a:pt x="47" y="80"/>
                  </a:cubicBezTo>
                  <a:cubicBezTo>
                    <a:pt x="47" y="26"/>
                    <a:pt x="47" y="26"/>
                    <a:pt x="47" y="26"/>
                  </a:cubicBezTo>
                  <a:cubicBezTo>
                    <a:pt x="47" y="17"/>
                    <a:pt x="42" y="13"/>
                    <a:pt x="33" y="13"/>
                  </a:cubicBezTo>
                  <a:cubicBezTo>
                    <a:pt x="26" y="13"/>
                    <a:pt x="19" y="16"/>
                    <a:pt x="16" y="22"/>
                  </a:cubicBezTo>
                  <a:cubicBezTo>
                    <a:pt x="16" y="80"/>
                    <a:pt x="16" y="80"/>
                    <a:pt x="16" y="80"/>
                  </a:cubicBezTo>
                  <a:cubicBezTo>
                    <a:pt x="16" y="80"/>
                    <a:pt x="13" y="81"/>
                    <a:pt x="8" y="81"/>
                  </a:cubicBezTo>
                  <a:cubicBezTo>
                    <a:pt x="3" y="81"/>
                    <a:pt x="0" y="80"/>
                    <a:pt x="0" y="8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3" y="2"/>
                    <a:pt x="8" y="2"/>
                  </a:cubicBezTo>
                  <a:cubicBezTo>
                    <a:pt x="13" y="2"/>
                    <a:pt x="16" y="3"/>
                    <a:pt x="16" y="3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21" y="4"/>
                    <a:pt x="29" y="0"/>
                    <a:pt x="38" y="0"/>
                  </a:cubicBezTo>
                  <a:cubicBezTo>
                    <a:pt x="53" y="0"/>
                    <a:pt x="62" y="10"/>
                    <a:pt x="62" y="23"/>
                  </a:cubicBezTo>
                  <a:lnTo>
                    <a:pt x="62" y="8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5" name="Freeform 65"/>
            <p:cNvSpPr>
              <a:spLocks/>
            </p:cNvSpPr>
            <p:nvPr/>
          </p:nvSpPr>
          <p:spPr bwMode="auto">
            <a:xfrm>
              <a:off x="5039" y="2579"/>
              <a:ext cx="141" cy="227"/>
            </a:xfrm>
            <a:custGeom>
              <a:avLst/>
              <a:gdLst>
                <a:gd name="T0" fmla="*/ 44 w 73"/>
                <a:gd name="T1" fmla="*/ 91 h 117"/>
                <a:gd name="T2" fmla="*/ 17 w 73"/>
                <a:gd name="T3" fmla="*/ 117 h 117"/>
                <a:gd name="T4" fmla="*/ 9 w 73"/>
                <a:gd name="T5" fmla="*/ 116 h 117"/>
                <a:gd name="T6" fmla="*/ 8 w 73"/>
                <a:gd name="T7" fmla="*/ 110 h 117"/>
                <a:gd name="T8" fmla="*/ 9 w 73"/>
                <a:gd name="T9" fmla="*/ 104 h 117"/>
                <a:gd name="T10" fmla="*/ 16 w 73"/>
                <a:gd name="T11" fmla="*/ 105 h 117"/>
                <a:gd name="T12" fmla="*/ 31 w 73"/>
                <a:gd name="T13" fmla="*/ 88 h 117"/>
                <a:gd name="T14" fmla="*/ 34 w 73"/>
                <a:gd name="T15" fmla="*/ 79 h 117"/>
                <a:gd name="T16" fmla="*/ 29 w 73"/>
                <a:gd name="T17" fmla="*/ 78 h 117"/>
                <a:gd name="T18" fmla="*/ 0 w 73"/>
                <a:gd name="T19" fmla="*/ 1 h 117"/>
                <a:gd name="T20" fmla="*/ 8 w 73"/>
                <a:gd name="T21" fmla="*/ 0 h 117"/>
                <a:gd name="T22" fmla="*/ 16 w 73"/>
                <a:gd name="T23" fmla="*/ 1 h 117"/>
                <a:gd name="T24" fmla="*/ 33 w 73"/>
                <a:gd name="T25" fmla="*/ 47 h 117"/>
                <a:gd name="T26" fmla="*/ 39 w 73"/>
                <a:gd name="T27" fmla="*/ 65 h 117"/>
                <a:gd name="T28" fmla="*/ 39 w 73"/>
                <a:gd name="T29" fmla="*/ 65 h 117"/>
                <a:gd name="T30" fmla="*/ 44 w 73"/>
                <a:gd name="T31" fmla="*/ 47 h 117"/>
                <a:gd name="T32" fmla="*/ 59 w 73"/>
                <a:gd name="T33" fmla="*/ 1 h 117"/>
                <a:gd name="T34" fmla="*/ 66 w 73"/>
                <a:gd name="T35" fmla="*/ 0 h 117"/>
                <a:gd name="T36" fmla="*/ 73 w 73"/>
                <a:gd name="T37" fmla="*/ 1 h 117"/>
                <a:gd name="T38" fmla="*/ 44 w 73"/>
                <a:gd name="T39" fmla="*/ 91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3" h="117">
                  <a:moveTo>
                    <a:pt x="44" y="91"/>
                  </a:moveTo>
                  <a:cubicBezTo>
                    <a:pt x="39" y="108"/>
                    <a:pt x="34" y="117"/>
                    <a:pt x="17" y="117"/>
                  </a:cubicBezTo>
                  <a:cubicBezTo>
                    <a:pt x="12" y="117"/>
                    <a:pt x="9" y="116"/>
                    <a:pt x="9" y="116"/>
                  </a:cubicBezTo>
                  <a:cubicBezTo>
                    <a:pt x="9" y="115"/>
                    <a:pt x="8" y="113"/>
                    <a:pt x="8" y="110"/>
                  </a:cubicBezTo>
                  <a:cubicBezTo>
                    <a:pt x="8" y="107"/>
                    <a:pt x="9" y="104"/>
                    <a:pt x="9" y="104"/>
                  </a:cubicBezTo>
                  <a:cubicBezTo>
                    <a:pt x="9" y="104"/>
                    <a:pt x="12" y="105"/>
                    <a:pt x="16" y="105"/>
                  </a:cubicBezTo>
                  <a:cubicBezTo>
                    <a:pt x="23" y="105"/>
                    <a:pt x="26" y="103"/>
                    <a:pt x="31" y="88"/>
                  </a:cubicBezTo>
                  <a:cubicBezTo>
                    <a:pt x="34" y="79"/>
                    <a:pt x="34" y="79"/>
                    <a:pt x="34" y="79"/>
                  </a:cubicBezTo>
                  <a:cubicBezTo>
                    <a:pt x="32" y="79"/>
                    <a:pt x="31" y="79"/>
                    <a:pt x="29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37" y="57"/>
                    <a:pt x="39" y="65"/>
                    <a:pt x="39" y="65"/>
                  </a:cubicBezTo>
                  <a:cubicBezTo>
                    <a:pt x="39" y="65"/>
                    <a:pt x="39" y="65"/>
                    <a:pt x="39" y="65"/>
                  </a:cubicBezTo>
                  <a:cubicBezTo>
                    <a:pt x="39" y="65"/>
                    <a:pt x="41" y="57"/>
                    <a:pt x="44" y="47"/>
                  </a:cubicBezTo>
                  <a:cubicBezTo>
                    <a:pt x="59" y="1"/>
                    <a:pt x="59" y="1"/>
                    <a:pt x="59" y="1"/>
                  </a:cubicBezTo>
                  <a:cubicBezTo>
                    <a:pt x="59" y="1"/>
                    <a:pt x="61" y="0"/>
                    <a:pt x="66" y="0"/>
                  </a:cubicBezTo>
                  <a:cubicBezTo>
                    <a:pt x="71" y="0"/>
                    <a:pt x="73" y="1"/>
                    <a:pt x="73" y="1"/>
                  </a:cubicBezTo>
                  <a:lnTo>
                    <a:pt x="44" y="9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6" name="Freeform 66"/>
            <p:cNvSpPr>
              <a:spLocks/>
            </p:cNvSpPr>
            <p:nvPr/>
          </p:nvSpPr>
          <p:spPr bwMode="auto">
            <a:xfrm>
              <a:off x="5201" y="2576"/>
              <a:ext cx="106" cy="160"/>
            </a:xfrm>
            <a:custGeom>
              <a:avLst/>
              <a:gdLst>
                <a:gd name="T0" fmla="*/ 16 w 55"/>
                <a:gd name="T1" fmla="*/ 42 h 83"/>
                <a:gd name="T2" fmla="*/ 37 w 55"/>
                <a:gd name="T3" fmla="*/ 70 h 83"/>
                <a:gd name="T4" fmla="*/ 51 w 55"/>
                <a:gd name="T5" fmla="*/ 67 h 83"/>
                <a:gd name="T6" fmla="*/ 55 w 55"/>
                <a:gd name="T7" fmla="*/ 78 h 83"/>
                <a:gd name="T8" fmla="*/ 33 w 55"/>
                <a:gd name="T9" fmla="*/ 83 h 83"/>
                <a:gd name="T10" fmla="*/ 0 w 55"/>
                <a:gd name="T11" fmla="*/ 42 h 83"/>
                <a:gd name="T12" fmla="*/ 33 w 55"/>
                <a:gd name="T13" fmla="*/ 0 h 83"/>
                <a:gd name="T14" fmla="*/ 54 w 55"/>
                <a:gd name="T15" fmla="*/ 4 h 83"/>
                <a:gd name="T16" fmla="*/ 49 w 55"/>
                <a:gd name="T17" fmla="*/ 15 h 83"/>
                <a:gd name="T18" fmla="*/ 36 w 55"/>
                <a:gd name="T19" fmla="*/ 13 h 83"/>
                <a:gd name="T20" fmla="*/ 16 w 55"/>
                <a:gd name="T21" fmla="*/ 42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83">
                  <a:moveTo>
                    <a:pt x="16" y="42"/>
                  </a:moveTo>
                  <a:cubicBezTo>
                    <a:pt x="16" y="61"/>
                    <a:pt x="22" y="70"/>
                    <a:pt x="37" y="70"/>
                  </a:cubicBezTo>
                  <a:cubicBezTo>
                    <a:pt x="45" y="70"/>
                    <a:pt x="51" y="67"/>
                    <a:pt x="51" y="67"/>
                  </a:cubicBezTo>
                  <a:cubicBezTo>
                    <a:pt x="53" y="70"/>
                    <a:pt x="55" y="74"/>
                    <a:pt x="55" y="78"/>
                  </a:cubicBezTo>
                  <a:cubicBezTo>
                    <a:pt x="55" y="78"/>
                    <a:pt x="49" y="83"/>
                    <a:pt x="33" y="83"/>
                  </a:cubicBezTo>
                  <a:cubicBezTo>
                    <a:pt x="11" y="83"/>
                    <a:pt x="0" y="68"/>
                    <a:pt x="0" y="42"/>
                  </a:cubicBezTo>
                  <a:cubicBezTo>
                    <a:pt x="0" y="15"/>
                    <a:pt x="11" y="0"/>
                    <a:pt x="33" y="0"/>
                  </a:cubicBezTo>
                  <a:cubicBezTo>
                    <a:pt x="48" y="0"/>
                    <a:pt x="54" y="4"/>
                    <a:pt x="54" y="4"/>
                  </a:cubicBezTo>
                  <a:cubicBezTo>
                    <a:pt x="54" y="8"/>
                    <a:pt x="52" y="12"/>
                    <a:pt x="49" y="15"/>
                  </a:cubicBezTo>
                  <a:cubicBezTo>
                    <a:pt x="49" y="15"/>
                    <a:pt x="44" y="13"/>
                    <a:pt x="36" y="13"/>
                  </a:cubicBezTo>
                  <a:cubicBezTo>
                    <a:pt x="22" y="13"/>
                    <a:pt x="16" y="22"/>
                    <a:pt x="16" y="42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7" name="Freeform 67"/>
            <p:cNvSpPr>
              <a:spLocks/>
            </p:cNvSpPr>
            <p:nvPr/>
          </p:nvSpPr>
          <p:spPr bwMode="auto">
            <a:xfrm>
              <a:off x="5338" y="2514"/>
              <a:ext cx="120" cy="218"/>
            </a:xfrm>
            <a:custGeom>
              <a:avLst/>
              <a:gdLst>
                <a:gd name="T0" fmla="*/ 62 w 62"/>
                <a:gd name="T1" fmla="*/ 112 h 113"/>
                <a:gd name="T2" fmla="*/ 54 w 62"/>
                <a:gd name="T3" fmla="*/ 113 h 113"/>
                <a:gd name="T4" fmla="*/ 46 w 62"/>
                <a:gd name="T5" fmla="*/ 112 h 113"/>
                <a:gd name="T6" fmla="*/ 46 w 62"/>
                <a:gd name="T7" fmla="*/ 58 h 113"/>
                <a:gd name="T8" fmla="*/ 32 w 62"/>
                <a:gd name="T9" fmla="*/ 45 h 113"/>
                <a:gd name="T10" fmla="*/ 15 w 62"/>
                <a:gd name="T11" fmla="*/ 54 h 113"/>
                <a:gd name="T12" fmla="*/ 15 w 62"/>
                <a:gd name="T13" fmla="*/ 112 h 113"/>
                <a:gd name="T14" fmla="*/ 8 w 62"/>
                <a:gd name="T15" fmla="*/ 113 h 113"/>
                <a:gd name="T16" fmla="*/ 0 w 62"/>
                <a:gd name="T17" fmla="*/ 112 h 113"/>
                <a:gd name="T18" fmla="*/ 0 w 62"/>
                <a:gd name="T19" fmla="*/ 1 h 113"/>
                <a:gd name="T20" fmla="*/ 8 w 62"/>
                <a:gd name="T21" fmla="*/ 0 h 113"/>
                <a:gd name="T22" fmla="*/ 15 w 62"/>
                <a:gd name="T23" fmla="*/ 1 h 113"/>
                <a:gd name="T24" fmla="*/ 15 w 62"/>
                <a:gd name="T25" fmla="*/ 42 h 113"/>
                <a:gd name="T26" fmla="*/ 38 w 62"/>
                <a:gd name="T27" fmla="*/ 32 h 113"/>
                <a:gd name="T28" fmla="*/ 62 w 62"/>
                <a:gd name="T29" fmla="*/ 55 h 113"/>
                <a:gd name="T30" fmla="*/ 62 w 62"/>
                <a:gd name="T31" fmla="*/ 1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113">
                  <a:moveTo>
                    <a:pt x="62" y="112"/>
                  </a:moveTo>
                  <a:cubicBezTo>
                    <a:pt x="62" y="112"/>
                    <a:pt x="59" y="113"/>
                    <a:pt x="54" y="113"/>
                  </a:cubicBezTo>
                  <a:cubicBezTo>
                    <a:pt x="49" y="113"/>
                    <a:pt x="46" y="112"/>
                    <a:pt x="46" y="112"/>
                  </a:cubicBezTo>
                  <a:cubicBezTo>
                    <a:pt x="46" y="58"/>
                    <a:pt x="46" y="58"/>
                    <a:pt x="46" y="58"/>
                  </a:cubicBezTo>
                  <a:cubicBezTo>
                    <a:pt x="46" y="49"/>
                    <a:pt x="42" y="45"/>
                    <a:pt x="32" y="45"/>
                  </a:cubicBezTo>
                  <a:cubicBezTo>
                    <a:pt x="26" y="45"/>
                    <a:pt x="19" y="48"/>
                    <a:pt x="15" y="54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3" y="113"/>
                    <a:pt x="8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8" y="0"/>
                  </a:cubicBezTo>
                  <a:cubicBezTo>
                    <a:pt x="13" y="0"/>
                    <a:pt x="15" y="1"/>
                    <a:pt x="15" y="1"/>
                  </a:cubicBezTo>
                  <a:cubicBezTo>
                    <a:pt x="15" y="42"/>
                    <a:pt x="15" y="42"/>
                    <a:pt x="15" y="42"/>
                  </a:cubicBezTo>
                  <a:cubicBezTo>
                    <a:pt x="21" y="36"/>
                    <a:pt x="29" y="32"/>
                    <a:pt x="38" y="32"/>
                  </a:cubicBezTo>
                  <a:cubicBezTo>
                    <a:pt x="53" y="32"/>
                    <a:pt x="62" y="42"/>
                    <a:pt x="62" y="55"/>
                  </a:cubicBezTo>
                  <a:lnTo>
                    <a:pt x="62" y="11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8" name="Freeform 68"/>
            <p:cNvSpPr>
              <a:spLocks/>
            </p:cNvSpPr>
            <p:nvPr/>
          </p:nvSpPr>
          <p:spPr bwMode="auto">
            <a:xfrm>
              <a:off x="2190" y="2151"/>
              <a:ext cx="52" cy="581"/>
            </a:xfrm>
            <a:custGeom>
              <a:avLst/>
              <a:gdLst>
                <a:gd name="T0" fmla="*/ 14 w 27"/>
                <a:gd name="T1" fmla="*/ 0 h 300"/>
                <a:gd name="T2" fmla="*/ 0 w 27"/>
                <a:gd name="T3" fmla="*/ 14 h 300"/>
                <a:gd name="T4" fmla="*/ 0 w 27"/>
                <a:gd name="T5" fmla="*/ 286 h 300"/>
                <a:gd name="T6" fmla="*/ 14 w 27"/>
                <a:gd name="T7" fmla="*/ 300 h 300"/>
                <a:gd name="T8" fmla="*/ 27 w 27"/>
                <a:gd name="T9" fmla="*/ 286 h 300"/>
                <a:gd name="T10" fmla="*/ 27 w 27"/>
                <a:gd name="T11" fmla="*/ 14 h 300"/>
                <a:gd name="T12" fmla="*/ 14 w 27"/>
                <a:gd name="T13" fmla="*/ 0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" h="300">
                  <a:moveTo>
                    <a:pt x="14" y="0"/>
                  </a:moveTo>
                  <a:cubicBezTo>
                    <a:pt x="6" y="0"/>
                    <a:pt x="0" y="6"/>
                    <a:pt x="0" y="14"/>
                  </a:cubicBezTo>
                  <a:cubicBezTo>
                    <a:pt x="0" y="286"/>
                    <a:pt x="0" y="286"/>
                    <a:pt x="0" y="286"/>
                  </a:cubicBezTo>
                  <a:cubicBezTo>
                    <a:pt x="0" y="293"/>
                    <a:pt x="6" y="300"/>
                    <a:pt x="14" y="300"/>
                  </a:cubicBezTo>
                  <a:cubicBezTo>
                    <a:pt x="21" y="300"/>
                    <a:pt x="27" y="293"/>
                    <a:pt x="27" y="286"/>
                  </a:cubicBezTo>
                  <a:cubicBezTo>
                    <a:pt x="27" y="14"/>
                    <a:pt x="27" y="14"/>
                    <a:pt x="27" y="14"/>
                  </a:cubicBezTo>
                  <a:cubicBezTo>
                    <a:pt x="27" y="6"/>
                    <a:pt x="21" y="0"/>
                    <a:pt x="14" y="0"/>
                  </a:cubicBezTo>
                </a:path>
              </a:pathLst>
            </a:custGeom>
            <a:solidFill>
              <a:srgbClr val="48A2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9" name="Freeform 69"/>
            <p:cNvSpPr>
              <a:spLocks noEditPoints="1"/>
            </p:cNvSpPr>
            <p:nvPr/>
          </p:nvSpPr>
          <p:spPr bwMode="auto">
            <a:xfrm>
              <a:off x="2265" y="2016"/>
              <a:ext cx="461" cy="715"/>
            </a:xfrm>
            <a:custGeom>
              <a:avLst/>
              <a:gdLst>
                <a:gd name="T0" fmla="*/ 66 w 239"/>
                <a:gd name="T1" fmla="*/ 238 h 369"/>
                <a:gd name="T2" fmla="*/ 204 w 239"/>
                <a:gd name="T3" fmla="*/ 101 h 369"/>
                <a:gd name="T4" fmla="*/ 66 w 239"/>
                <a:gd name="T5" fmla="*/ 238 h 369"/>
                <a:gd name="T6" fmla="*/ 223 w 239"/>
                <a:gd name="T7" fmla="*/ 68 h 369"/>
                <a:gd name="T8" fmla="*/ 49 w 239"/>
                <a:gd name="T9" fmla="*/ 207 h 369"/>
                <a:gd name="T10" fmla="*/ 81 w 239"/>
                <a:gd name="T11" fmla="*/ 21 h 369"/>
                <a:gd name="T12" fmla="*/ 74 w 239"/>
                <a:gd name="T13" fmla="*/ 3 h 369"/>
                <a:gd name="T14" fmla="*/ 55 w 239"/>
                <a:gd name="T15" fmla="*/ 10 h 369"/>
                <a:gd name="T16" fmla="*/ 55 w 239"/>
                <a:gd name="T17" fmla="*/ 363 h 369"/>
                <a:gd name="T18" fmla="*/ 67 w 239"/>
                <a:gd name="T19" fmla="*/ 369 h 369"/>
                <a:gd name="T20" fmla="*/ 74 w 239"/>
                <a:gd name="T21" fmla="*/ 367 h 369"/>
                <a:gd name="T22" fmla="*/ 79 w 239"/>
                <a:gd name="T23" fmla="*/ 348 h 369"/>
                <a:gd name="T24" fmla="*/ 54 w 239"/>
                <a:gd name="T25" fmla="*/ 269 h 369"/>
                <a:gd name="T26" fmla="*/ 238 w 239"/>
                <a:gd name="T27" fmla="*/ 86 h 369"/>
                <a:gd name="T28" fmla="*/ 238 w 239"/>
                <a:gd name="T29" fmla="*/ 86 h 369"/>
                <a:gd name="T30" fmla="*/ 239 w 239"/>
                <a:gd name="T31" fmla="*/ 80 h 369"/>
                <a:gd name="T32" fmla="*/ 223 w 239"/>
                <a:gd name="T33" fmla="*/ 68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9" h="369">
                  <a:moveTo>
                    <a:pt x="66" y="238"/>
                  </a:moveTo>
                  <a:cubicBezTo>
                    <a:pt x="90" y="168"/>
                    <a:pt x="140" y="119"/>
                    <a:pt x="204" y="101"/>
                  </a:cubicBezTo>
                  <a:cubicBezTo>
                    <a:pt x="182" y="159"/>
                    <a:pt x="137" y="218"/>
                    <a:pt x="66" y="238"/>
                  </a:cubicBezTo>
                  <a:moveTo>
                    <a:pt x="223" y="68"/>
                  </a:moveTo>
                  <a:cubicBezTo>
                    <a:pt x="145" y="80"/>
                    <a:pt x="82" y="131"/>
                    <a:pt x="49" y="207"/>
                  </a:cubicBezTo>
                  <a:cubicBezTo>
                    <a:pt x="47" y="145"/>
                    <a:pt x="56" y="77"/>
                    <a:pt x="81" y="21"/>
                  </a:cubicBezTo>
                  <a:cubicBezTo>
                    <a:pt x="84" y="14"/>
                    <a:pt x="81" y="6"/>
                    <a:pt x="74" y="3"/>
                  </a:cubicBezTo>
                  <a:cubicBezTo>
                    <a:pt x="67" y="0"/>
                    <a:pt x="59" y="3"/>
                    <a:pt x="55" y="10"/>
                  </a:cubicBezTo>
                  <a:cubicBezTo>
                    <a:pt x="0" y="132"/>
                    <a:pt x="18" y="302"/>
                    <a:pt x="55" y="363"/>
                  </a:cubicBezTo>
                  <a:cubicBezTo>
                    <a:pt x="58" y="367"/>
                    <a:pt x="62" y="369"/>
                    <a:pt x="67" y="369"/>
                  </a:cubicBezTo>
                  <a:cubicBezTo>
                    <a:pt x="70" y="369"/>
                    <a:pt x="72" y="369"/>
                    <a:pt x="74" y="367"/>
                  </a:cubicBezTo>
                  <a:cubicBezTo>
                    <a:pt x="81" y="363"/>
                    <a:pt x="83" y="355"/>
                    <a:pt x="79" y="348"/>
                  </a:cubicBezTo>
                  <a:cubicBezTo>
                    <a:pt x="68" y="330"/>
                    <a:pt x="60" y="304"/>
                    <a:pt x="54" y="269"/>
                  </a:cubicBezTo>
                  <a:cubicBezTo>
                    <a:pt x="157" y="251"/>
                    <a:pt x="217" y="163"/>
                    <a:pt x="238" y="86"/>
                  </a:cubicBezTo>
                  <a:cubicBezTo>
                    <a:pt x="238" y="86"/>
                    <a:pt x="238" y="86"/>
                    <a:pt x="238" y="86"/>
                  </a:cubicBezTo>
                  <a:cubicBezTo>
                    <a:pt x="239" y="84"/>
                    <a:pt x="239" y="82"/>
                    <a:pt x="239" y="80"/>
                  </a:cubicBezTo>
                  <a:cubicBezTo>
                    <a:pt x="237" y="73"/>
                    <a:pt x="230" y="67"/>
                    <a:pt x="223" y="68"/>
                  </a:cubicBezTo>
                </a:path>
              </a:pathLst>
            </a:custGeom>
            <a:solidFill>
              <a:srgbClr val="48A2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60" name="Freeform 70"/>
            <p:cNvSpPr>
              <a:spLocks/>
            </p:cNvSpPr>
            <p:nvPr/>
          </p:nvSpPr>
          <p:spPr bwMode="auto">
            <a:xfrm>
              <a:off x="2147" y="2196"/>
              <a:ext cx="274" cy="104"/>
            </a:xfrm>
            <a:custGeom>
              <a:avLst/>
              <a:gdLst>
                <a:gd name="T0" fmla="*/ 15 w 142"/>
                <a:gd name="T1" fmla="*/ 54 h 54"/>
                <a:gd name="T2" fmla="*/ 1 w 142"/>
                <a:gd name="T3" fmla="*/ 43 h 54"/>
                <a:gd name="T4" fmla="*/ 12 w 142"/>
                <a:gd name="T5" fmla="*/ 26 h 54"/>
                <a:gd name="T6" fmla="*/ 124 w 142"/>
                <a:gd name="T7" fmla="*/ 2 h 54"/>
                <a:gd name="T8" fmla="*/ 141 w 142"/>
                <a:gd name="T9" fmla="*/ 12 h 54"/>
                <a:gd name="T10" fmla="*/ 130 w 142"/>
                <a:gd name="T11" fmla="*/ 29 h 54"/>
                <a:gd name="T12" fmla="*/ 18 w 142"/>
                <a:gd name="T13" fmla="*/ 54 h 54"/>
                <a:gd name="T14" fmla="*/ 15 w 142"/>
                <a:gd name="T15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2" h="54">
                  <a:moveTo>
                    <a:pt x="15" y="54"/>
                  </a:moveTo>
                  <a:cubicBezTo>
                    <a:pt x="8" y="54"/>
                    <a:pt x="3" y="50"/>
                    <a:pt x="1" y="43"/>
                  </a:cubicBezTo>
                  <a:cubicBezTo>
                    <a:pt x="0" y="36"/>
                    <a:pt x="4" y="28"/>
                    <a:pt x="12" y="26"/>
                  </a:cubicBezTo>
                  <a:cubicBezTo>
                    <a:pt x="124" y="2"/>
                    <a:pt x="124" y="2"/>
                    <a:pt x="124" y="2"/>
                  </a:cubicBezTo>
                  <a:cubicBezTo>
                    <a:pt x="132" y="0"/>
                    <a:pt x="139" y="5"/>
                    <a:pt x="141" y="12"/>
                  </a:cubicBezTo>
                  <a:cubicBezTo>
                    <a:pt x="142" y="20"/>
                    <a:pt x="138" y="27"/>
                    <a:pt x="130" y="29"/>
                  </a:cubicBezTo>
                  <a:cubicBezTo>
                    <a:pt x="18" y="54"/>
                    <a:pt x="18" y="54"/>
                    <a:pt x="18" y="54"/>
                  </a:cubicBezTo>
                  <a:cubicBezTo>
                    <a:pt x="17" y="54"/>
                    <a:pt x="16" y="54"/>
                    <a:pt x="15" y="54"/>
                  </a:cubicBezTo>
                </a:path>
              </a:pathLst>
            </a:custGeom>
            <a:solidFill>
              <a:srgbClr val="CB3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61" name="Freeform 71"/>
            <p:cNvSpPr>
              <a:spLocks noEditPoints="1"/>
            </p:cNvSpPr>
            <p:nvPr/>
          </p:nvSpPr>
          <p:spPr bwMode="auto">
            <a:xfrm>
              <a:off x="2184" y="1508"/>
              <a:ext cx="575" cy="568"/>
            </a:xfrm>
            <a:custGeom>
              <a:avLst/>
              <a:gdLst>
                <a:gd name="T0" fmla="*/ 241 w 298"/>
                <a:gd name="T1" fmla="*/ 185 h 293"/>
                <a:gd name="T2" fmla="*/ 138 w 298"/>
                <a:gd name="T3" fmla="*/ 266 h 293"/>
                <a:gd name="T4" fmla="*/ 112 w 298"/>
                <a:gd name="T5" fmla="*/ 262 h 293"/>
                <a:gd name="T6" fmla="*/ 47 w 298"/>
                <a:gd name="T7" fmla="*/ 214 h 293"/>
                <a:gd name="T8" fmla="*/ 35 w 298"/>
                <a:gd name="T9" fmla="*/ 134 h 293"/>
                <a:gd name="T10" fmla="*/ 56 w 298"/>
                <a:gd name="T11" fmla="*/ 51 h 293"/>
                <a:gd name="T12" fmla="*/ 82 w 298"/>
                <a:gd name="T13" fmla="*/ 94 h 293"/>
                <a:gd name="T14" fmla="*/ 91 w 298"/>
                <a:gd name="T15" fmla="*/ 101 h 293"/>
                <a:gd name="T16" fmla="*/ 101 w 298"/>
                <a:gd name="T17" fmla="*/ 99 h 293"/>
                <a:gd name="T18" fmla="*/ 162 w 298"/>
                <a:gd name="T19" fmla="*/ 63 h 293"/>
                <a:gd name="T20" fmla="*/ 191 w 298"/>
                <a:gd name="T21" fmla="*/ 111 h 293"/>
                <a:gd name="T22" fmla="*/ 131 w 298"/>
                <a:gd name="T23" fmla="*/ 148 h 293"/>
                <a:gd name="T24" fmla="*/ 126 w 298"/>
                <a:gd name="T25" fmla="*/ 167 h 293"/>
                <a:gd name="T26" fmla="*/ 138 w 298"/>
                <a:gd name="T27" fmla="*/ 174 h 293"/>
                <a:gd name="T28" fmla="*/ 145 w 298"/>
                <a:gd name="T29" fmla="*/ 172 h 293"/>
                <a:gd name="T30" fmla="*/ 218 w 298"/>
                <a:gd name="T31" fmla="*/ 128 h 293"/>
                <a:gd name="T32" fmla="*/ 218 w 298"/>
                <a:gd name="T33" fmla="*/ 128 h 293"/>
                <a:gd name="T34" fmla="*/ 261 w 298"/>
                <a:gd name="T35" fmla="*/ 102 h 293"/>
                <a:gd name="T36" fmla="*/ 241 w 298"/>
                <a:gd name="T37" fmla="*/ 185 h 293"/>
                <a:gd name="T38" fmla="*/ 291 w 298"/>
                <a:gd name="T39" fmla="*/ 61 h 293"/>
                <a:gd name="T40" fmla="*/ 276 w 298"/>
                <a:gd name="T41" fmla="*/ 60 h 293"/>
                <a:gd name="T42" fmla="*/ 215 w 298"/>
                <a:gd name="T43" fmla="*/ 97 h 293"/>
                <a:gd name="T44" fmla="*/ 179 w 298"/>
                <a:gd name="T45" fmla="*/ 36 h 293"/>
                <a:gd name="T46" fmla="*/ 170 w 298"/>
                <a:gd name="T47" fmla="*/ 30 h 293"/>
                <a:gd name="T48" fmla="*/ 160 w 298"/>
                <a:gd name="T49" fmla="*/ 32 h 293"/>
                <a:gd name="T50" fmla="*/ 99 w 298"/>
                <a:gd name="T51" fmla="*/ 68 h 293"/>
                <a:gd name="T52" fmla="*/ 62 w 298"/>
                <a:gd name="T53" fmla="*/ 8 h 293"/>
                <a:gd name="T54" fmla="*/ 48 w 298"/>
                <a:gd name="T55" fmla="*/ 1 h 293"/>
                <a:gd name="T56" fmla="*/ 37 w 298"/>
                <a:gd name="T57" fmla="*/ 11 h 293"/>
                <a:gd name="T58" fmla="*/ 8 w 298"/>
                <a:gd name="T59" fmla="*/ 128 h 293"/>
                <a:gd name="T60" fmla="*/ 23 w 298"/>
                <a:gd name="T61" fmla="*/ 229 h 293"/>
                <a:gd name="T62" fmla="*/ 106 w 298"/>
                <a:gd name="T63" fmla="*/ 289 h 293"/>
                <a:gd name="T64" fmla="*/ 138 w 298"/>
                <a:gd name="T65" fmla="*/ 293 h 293"/>
                <a:gd name="T66" fmla="*/ 268 w 298"/>
                <a:gd name="T67" fmla="*/ 192 h 293"/>
                <a:gd name="T68" fmla="*/ 296 w 298"/>
                <a:gd name="T69" fmla="*/ 76 h 293"/>
                <a:gd name="T70" fmla="*/ 291 w 298"/>
                <a:gd name="T71" fmla="*/ 61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98" h="293">
                  <a:moveTo>
                    <a:pt x="241" y="185"/>
                  </a:moveTo>
                  <a:cubicBezTo>
                    <a:pt x="229" y="233"/>
                    <a:pt x="187" y="266"/>
                    <a:pt x="138" y="266"/>
                  </a:cubicBezTo>
                  <a:cubicBezTo>
                    <a:pt x="129" y="266"/>
                    <a:pt x="121" y="265"/>
                    <a:pt x="112" y="262"/>
                  </a:cubicBezTo>
                  <a:cubicBezTo>
                    <a:pt x="85" y="256"/>
                    <a:pt x="62" y="239"/>
                    <a:pt x="47" y="214"/>
                  </a:cubicBezTo>
                  <a:cubicBezTo>
                    <a:pt x="33" y="190"/>
                    <a:pt x="28" y="162"/>
                    <a:pt x="35" y="134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82" y="94"/>
                    <a:pt x="82" y="94"/>
                    <a:pt x="82" y="94"/>
                  </a:cubicBezTo>
                  <a:cubicBezTo>
                    <a:pt x="84" y="98"/>
                    <a:pt x="87" y="100"/>
                    <a:pt x="91" y="101"/>
                  </a:cubicBezTo>
                  <a:cubicBezTo>
                    <a:pt x="94" y="102"/>
                    <a:pt x="98" y="101"/>
                    <a:pt x="101" y="99"/>
                  </a:cubicBezTo>
                  <a:cubicBezTo>
                    <a:pt x="162" y="63"/>
                    <a:pt x="162" y="63"/>
                    <a:pt x="162" y="63"/>
                  </a:cubicBezTo>
                  <a:cubicBezTo>
                    <a:pt x="191" y="111"/>
                    <a:pt x="191" y="111"/>
                    <a:pt x="191" y="111"/>
                  </a:cubicBezTo>
                  <a:cubicBezTo>
                    <a:pt x="131" y="148"/>
                    <a:pt x="131" y="148"/>
                    <a:pt x="131" y="148"/>
                  </a:cubicBezTo>
                  <a:cubicBezTo>
                    <a:pt x="124" y="152"/>
                    <a:pt x="122" y="160"/>
                    <a:pt x="126" y="167"/>
                  </a:cubicBezTo>
                  <a:cubicBezTo>
                    <a:pt x="129" y="171"/>
                    <a:pt x="133" y="174"/>
                    <a:pt x="138" y="174"/>
                  </a:cubicBezTo>
                  <a:cubicBezTo>
                    <a:pt x="140" y="174"/>
                    <a:pt x="143" y="173"/>
                    <a:pt x="145" y="172"/>
                  </a:cubicBezTo>
                  <a:cubicBezTo>
                    <a:pt x="218" y="128"/>
                    <a:pt x="218" y="128"/>
                    <a:pt x="218" y="128"/>
                  </a:cubicBezTo>
                  <a:cubicBezTo>
                    <a:pt x="218" y="128"/>
                    <a:pt x="218" y="128"/>
                    <a:pt x="218" y="128"/>
                  </a:cubicBezTo>
                  <a:cubicBezTo>
                    <a:pt x="261" y="102"/>
                    <a:pt x="261" y="102"/>
                    <a:pt x="261" y="102"/>
                  </a:cubicBezTo>
                  <a:lnTo>
                    <a:pt x="241" y="185"/>
                  </a:lnTo>
                  <a:close/>
                  <a:moveTo>
                    <a:pt x="291" y="61"/>
                  </a:moveTo>
                  <a:cubicBezTo>
                    <a:pt x="287" y="58"/>
                    <a:pt x="280" y="58"/>
                    <a:pt x="276" y="60"/>
                  </a:cubicBezTo>
                  <a:cubicBezTo>
                    <a:pt x="215" y="97"/>
                    <a:pt x="215" y="97"/>
                    <a:pt x="215" y="97"/>
                  </a:cubicBezTo>
                  <a:cubicBezTo>
                    <a:pt x="179" y="36"/>
                    <a:pt x="179" y="36"/>
                    <a:pt x="179" y="36"/>
                  </a:cubicBezTo>
                  <a:cubicBezTo>
                    <a:pt x="177" y="33"/>
                    <a:pt x="174" y="31"/>
                    <a:pt x="170" y="30"/>
                  </a:cubicBezTo>
                  <a:cubicBezTo>
                    <a:pt x="166" y="29"/>
                    <a:pt x="163" y="30"/>
                    <a:pt x="160" y="32"/>
                  </a:cubicBezTo>
                  <a:cubicBezTo>
                    <a:pt x="99" y="68"/>
                    <a:pt x="99" y="68"/>
                    <a:pt x="99" y="68"/>
                  </a:cubicBezTo>
                  <a:cubicBezTo>
                    <a:pt x="62" y="8"/>
                    <a:pt x="62" y="8"/>
                    <a:pt x="62" y="8"/>
                  </a:cubicBezTo>
                  <a:cubicBezTo>
                    <a:pt x="60" y="3"/>
                    <a:pt x="54" y="0"/>
                    <a:pt x="48" y="1"/>
                  </a:cubicBezTo>
                  <a:cubicBezTo>
                    <a:pt x="43" y="2"/>
                    <a:pt x="38" y="6"/>
                    <a:pt x="37" y="11"/>
                  </a:cubicBezTo>
                  <a:cubicBezTo>
                    <a:pt x="8" y="128"/>
                    <a:pt x="8" y="128"/>
                    <a:pt x="8" y="128"/>
                  </a:cubicBezTo>
                  <a:cubicBezTo>
                    <a:pt x="0" y="162"/>
                    <a:pt x="5" y="198"/>
                    <a:pt x="23" y="229"/>
                  </a:cubicBezTo>
                  <a:cubicBezTo>
                    <a:pt x="42" y="259"/>
                    <a:pt x="71" y="281"/>
                    <a:pt x="106" y="289"/>
                  </a:cubicBezTo>
                  <a:cubicBezTo>
                    <a:pt x="116" y="292"/>
                    <a:pt x="127" y="293"/>
                    <a:pt x="138" y="293"/>
                  </a:cubicBezTo>
                  <a:cubicBezTo>
                    <a:pt x="199" y="293"/>
                    <a:pt x="253" y="252"/>
                    <a:pt x="268" y="192"/>
                  </a:cubicBezTo>
                  <a:cubicBezTo>
                    <a:pt x="296" y="76"/>
                    <a:pt x="296" y="76"/>
                    <a:pt x="296" y="76"/>
                  </a:cubicBezTo>
                  <a:cubicBezTo>
                    <a:pt x="298" y="70"/>
                    <a:pt x="296" y="65"/>
                    <a:pt x="291" y="61"/>
                  </a:cubicBezTo>
                </a:path>
              </a:pathLst>
            </a:custGeom>
            <a:solidFill>
              <a:srgbClr val="CB3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</p:grpSp>
      <p:sp>
        <p:nvSpPr>
          <p:cNvPr id="62" name="Trójkąt równoramienny 61"/>
          <p:cNvSpPr/>
          <p:nvPr userDrawn="1"/>
        </p:nvSpPr>
        <p:spPr>
          <a:xfrm rot="16200000">
            <a:off x="10219597" y="5926138"/>
            <a:ext cx="2116006" cy="1828800"/>
          </a:xfrm>
          <a:prstGeom prst="triangle">
            <a:avLst/>
          </a:prstGeom>
          <a:solidFill>
            <a:srgbClr val="48A2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63" name="Trójkąt równoramienny 62"/>
          <p:cNvSpPr/>
          <p:nvPr userDrawn="1"/>
        </p:nvSpPr>
        <p:spPr>
          <a:xfrm rot="5400000">
            <a:off x="-1184997" y="5090073"/>
            <a:ext cx="2116006" cy="1828800"/>
          </a:xfrm>
          <a:prstGeom prst="triangle">
            <a:avLst/>
          </a:prstGeom>
          <a:solidFill>
            <a:srgbClr val="CB33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                    </a:t>
            </a:r>
          </a:p>
        </p:txBody>
      </p:sp>
      <p:sp>
        <p:nvSpPr>
          <p:cNvPr id="64" name="Tytuł 1"/>
          <p:cNvSpPr>
            <a:spLocks noGrp="1"/>
          </p:cNvSpPr>
          <p:nvPr>
            <p:ph type="title"/>
          </p:nvPr>
        </p:nvSpPr>
        <p:spPr>
          <a:xfrm>
            <a:off x="14859000" y="364196"/>
            <a:ext cx="10515600" cy="1322188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65" name="Symbol zastępczy zawartości 2"/>
          <p:cNvSpPr>
            <a:spLocks noGrp="1"/>
          </p:cNvSpPr>
          <p:nvPr>
            <p:ph idx="1"/>
          </p:nvPr>
        </p:nvSpPr>
        <p:spPr>
          <a:xfrm>
            <a:off x="14859000" y="1820976"/>
            <a:ext cx="10515600" cy="434025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6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14859000" y="6340166"/>
            <a:ext cx="2743200" cy="364195"/>
          </a:xfrm>
          <a:prstGeom prst="rect">
            <a:avLst/>
          </a:prstGeom>
        </p:spPr>
        <p:txBody>
          <a:bodyPr/>
          <a:lstStyle/>
          <a:p>
            <a:endParaRPr lang="pl-PL" dirty="0"/>
          </a:p>
        </p:txBody>
      </p:sp>
      <p:sp>
        <p:nvSpPr>
          <p:cNvPr id="67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18059400" y="6340166"/>
            <a:ext cx="4114800" cy="364195"/>
          </a:xfrm>
          <a:prstGeom prst="rect">
            <a:avLst/>
          </a:prstGeom>
        </p:spPr>
        <p:txBody>
          <a:bodyPr/>
          <a:lstStyle/>
          <a:p>
            <a:endParaRPr lang="pl-PL" dirty="0"/>
          </a:p>
        </p:txBody>
      </p:sp>
      <p:sp>
        <p:nvSpPr>
          <p:cNvPr id="68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22631400" y="6340166"/>
            <a:ext cx="2743200" cy="364195"/>
          </a:xfrm>
          <a:prstGeom prst="rect">
            <a:avLst/>
          </a:prstGeom>
        </p:spPr>
        <p:txBody>
          <a:bodyPr/>
          <a:lstStyle/>
          <a:p>
            <a:fld id="{05E520EA-0CA8-43C2-8B33-FAFDA69E85A0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5" name="Content Placeholder 2"/>
          <p:cNvSpPr>
            <a:spLocks noGrp="1"/>
          </p:cNvSpPr>
          <p:nvPr>
            <p:ph sz="half" idx="15"/>
          </p:nvPr>
        </p:nvSpPr>
        <p:spPr>
          <a:xfrm>
            <a:off x="478586" y="1483131"/>
            <a:ext cx="11032832" cy="433044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500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+ graf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7"/>
          <p:cNvGrpSpPr>
            <a:grpSpLocks noChangeAspect="1"/>
          </p:cNvGrpSpPr>
          <p:nvPr userDrawn="1"/>
        </p:nvGrpSpPr>
        <p:grpSpPr bwMode="auto">
          <a:xfrm>
            <a:off x="479653" y="454227"/>
            <a:ext cx="1803846" cy="689483"/>
            <a:chOff x="2149" y="1512"/>
            <a:chExt cx="3382" cy="1296"/>
          </a:xfrm>
        </p:grpSpPr>
        <p:sp>
          <p:nvSpPr>
            <p:cNvPr id="7" name="AutoShape 16"/>
            <p:cNvSpPr>
              <a:spLocks noChangeAspect="1" noChangeArrowheads="1" noTextEdit="1"/>
            </p:cNvSpPr>
            <p:nvPr/>
          </p:nvSpPr>
          <p:spPr bwMode="auto">
            <a:xfrm>
              <a:off x="2149" y="1512"/>
              <a:ext cx="3382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8" name="Freeform 18"/>
            <p:cNvSpPr>
              <a:spLocks noEditPoints="1"/>
            </p:cNvSpPr>
            <p:nvPr/>
          </p:nvSpPr>
          <p:spPr bwMode="auto">
            <a:xfrm>
              <a:off x="2958" y="1820"/>
              <a:ext cx="139" cy="211"/>
            </a:xfrm>
            <a:custGeom>
              <a:avLst/>
              <a:gdLst>
                <a:gd name="T0" fmla="*/ 38 w 72"/>
                <a:gd name="T1" fmla="*/ 54 h 109"/>
                <a:gd name="T2" fmla="*/ 56 w 72"/>
                <a:gd name="T3" fmla="*/ 34 h 109"/>
                <a:gd name="T4" fmla="*/ 38 w 72"/>
                <a:gd name="T5" fmla="*/ 13 h 109"/>
                <a:gd name="T6" fmla="*/ 16 w 72"/>
                <a:gd name="T7" fmla="*/ 13 h 109"/>
                <a:gd name="T8" fmla="*/ 16 w 72"/>
                <a:gd name="T9" fmla="*/ 54 h 109"/>
                <a:gd name="T10" fmla="*/ 38 w 72"/>
                <a:gd name="T11" fmla="*/ 54 h 109"/>
                <a:gd name="T12" fmla="*/ 16 w 72"/>
                <a:gd name="T13" fmla="*/ 108 h 109"/>
                <a:gd name="T14" fmla="*/ 8 w 72"/>
                <a:gd name="T15" fmla="*/ 109 h 109"/>
                <a:gd name="T16" fmla="*/ 0 w 72"/>
                <a:gd name="T17" fmla="*/ 108 h 109"/>
                <a:gd name="T18" fmla="*/ 0 w 72"/>
                <a:gd name="T19" fmla="*/ 0 h 109"/>
                <a:gd name="T20" fmla="*/ 40 w 72"/>
                <a:gd name="T21" fmla="*/ 0 h 109"/>
                <a:gd name="T22" fmla="*/ 72 w 72"/>
                <a:gd name="T23" fmla="*/ 34 h 109"/>
                <a:gd name="T24" fmla="*/ 40 w 72"/>
                <a:gd name="T25" fmla="*/ 67 h 109"/>
                <a:gd name="T26" fmla="*/ 16 w 72"/>
                <a:gd name="T27" fmla="*/ 67 h 109"/>
                <a:gd name="T28" fmla="*/ 16 w 72"/>
                <a:gd name="T29" fmla="*/ 108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2" h="109">
                  <a:moveTo>
                    <a:pt x="38" y="54"/>
                  </a:moveTo>
                  <a:cubicBezTo>
                    <a:pt x="50" y="54"/>
                    <a:pt x="56" y="46"/>
                    <a:pt x="56" y="34"/>
                  </a:cubicBezTo>
                  <a:cubicBezTo>
                    <a:pt x="56" y="21"/>
                    <a:pt x="50" y="13"/>
                    <a:pt x="38" y="13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6" y="54"/>
                    <a:pt x="16" y="54"/>
                    <a:pt x="16" y="54"/>
                  </a:cubicBezTo>
                  <a:lnTo>
                    <a:pt x="38" y="54"/>
                  </a:lnTo>
                  <a:close/>
                  <a:moveTo>
                    <a:pt x="16" y="108"/>
                  </a:moveTo>
                  <a:cubicBezTo>
                    <a:pt x="16" y="108"/>
                    <a:pt x="13" y="109"/>
                    <a:pt x="8" y="109"/>
                  </a:cubicBezTo>
                  <a:cubicBezTo>
                    <a:pt x="3" y="109"/>
                    <a:pt x="0" y="108"/>
                    <a:pt x="0" y="10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60" y="0"/>
                    <a:pt x="72" y="14"/>
                    <a:pt x="72" y="34"/>
                  </a:cubicBezTo>
                  <a:cubicBezTo>
                    <a:pt x="72" y="53"/>
                    <a:pt x="60" y="67"/>
                    <a:pt x="40" y="67"/>
                  </a:cubicBezTo>
                  <a:cubicBezTo>
                    <a:pt x="16" y="67"/>
                    <a:pt x="16" y="67"/>
                    <a:pt x="16" y="67"/>
                  </a:cubicBezTo>
                  <a:lnTo>
                    <a:pt x="16" y="108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9" name="Freeform 19"/>
            <p:cNvSpPr>
              <a:spLocks noEditPoints="1"/>
            </p:cNvSpPr>
            <p:nvPr/>
          </p:nvSpPr>
          <p:spPr bwMode="auto">
            <a:xfrm>
              <a:off x="3116" y="1874"/>
              <a:ext cx="120" cy="161"/>
            </a:xfrm>
            <a:custGeom>
              <a:avLst/>
              <a:gdLst>
                <a:gd name="T0" fmla="*/ 31 w 62"/>
                <a:gd name="T1" fmla="*/ 44 h 83"/>
                <a:gd name="T2" fmla="*/ 16 w 62"/>
                <a:gd name="T3" fmla="*/ 57 h 83"/>
                <a:gd name="T4" fmla="*/ 29 w 62"/>
                <a:gd name="T5" fmla="*/ 71 h 83"/>
                <a:gd name="T6" fmla="*/ 46 w 62"/>
                <a:gd name="T7" fmla="*/ 50 h 83"/>
                <a:gd name="T8" fmla="*/ 46 w 62"/>
                <a:gd name="T9" fmla="*/ 45 h 83"/>
                <a:gd name="T10" fmla="*/ 31 w 62"/>
                <a:gd name="T11" fmla="*/ 44 h 83"/>
                <a:gd name="T12" fmla="*/ 33 w 62"/>
                <a:gd name="T13" fmla="*/ 0 h 83"/>
                <a:gd name="T14" fmla="*/ 62 w 62"/>
                <a:gd name="T15" fmla="*/ 29 h 83"/>
                <a:gd name="T16" fmla="*/ 62 w 62"/>
                <a:gd name="T17" fmla="*/ 80 h 83"/>
                <a:gd name="T18" fmla="*/ 56 w 62"/>
                <a:gd name="T19" fmla="*/ 81 h 83"/>
                <a:gd name="T20" fmla="*/ 50 w 62"/>
                <a:gd name="T21" fmla="*/ 80 h 83"/>
                <a:gd name="T22" fmla="*/ 47 w 62"/>
                <a:gd name="T23" fmla="*/ 70 h 83"/>
                <a:gd name="T24" fmla="*/ 24 w 62"/>
                <a:gd name="T25" fmla="*/ 83 h 83"/>
                <a:gd name="T26" fmla="*/ 0 w 62"/>
                <a:gd name="T27" fmla="*/ 57 h 83"/>
                <a:gd name="T28" fmla="*/ 29 w 62"/>
                <a:gd name="T29" fmla="*/ 34 h 83"/>
                <a:gd name="T30" fmla="*/ 46 w 62"/>
                <a:gd name="T31" fmla="*/ 35 h 83"/>
                <a:gd name="T32" fmla="*/ 46 w 62"/>
                <a:gd name="T33" fmla="*/ 29 h 83"/>
                <a:gd name="T34" fmla="*/ 31 w 62"/>
                <a:gd name="T35" fmla="*/ 13 h 83"/>
                <a:gd name="T36" fmla="*/ 11 w 62"/>
                <a:gd name="T37" fmla="*/ 17 h 83"/>
                <a:gd name="T38" fmla="*/ 7 w 62"/>
                <a:gd name="T39" fmla="*/ 12 h 83"/>
                <a:gd name="T40" fmla="*/ 6 w 62"/>
                <a:gd name="T41" fmla="*/ 6 h 83"/>
                <a:gd name="T42" fmla="*/ 33 w 62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2" h="83">
                  <a:moveTo>
                    <a:pt x="31" y="44"/>
                  </a:moveTo>
                  <a:cubicBezTo>
                    <a:pt x="21" y="44"/>
                    <a:pt x="16" y="48"/>
                    <a:pt x="16" y="57"/>
                  </a:cubicBezTo>
                  <a:cubicBezTo>
                    <a:pt x="16" y="67"/>
                    <a:pt x="21" y="71"/>
                    <a:pt x="29" y="71"/>
                  </a:cubicBezTo>
                  <a:cubicBezTo>
                    <a:pt x="41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7" y="44"/>
                    <a:pt x="31" y="44"/>
                  </a:cubicBezTo>
                  <a:moveTo>
                    <a:pt x="33" y="0"/>
                  </a:moveTo>
                  <a:cubicBezTo>
                    <a:pt x="55" y="0"/>
                    <a:pt x="62" y="10"/>
                    <a:pt x="62" y="29"/>
                  </a:cubicBezTo>
                  <a:cubicBezTo>
                    <a:pt x="62" y="80"/>
                    <a:pt x="62" y="80"/>
                    <a:pt x="62" y="80"/>
                  </a:cubicBezTo>
                  <a:cubicBezTo>
                    <a:pt x="62" y="80"/>
                    <a:pt x="60" y="81"/>
                    <a:pt x="56" y="81"/>
                  </a:cubicBezTo>
                  <a:cubicBezTo>
                    <a:pt x="52" y="81"/>
                    <a:pt x="50" y="80"/>
                    <a:pt x="50" y="80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3" y="78"/>
                    <a:pt x="35" y="83"/>
                    <a:pt x="24" y="83"/>
                  </a:cubicBezTo>
                  <a:cubicBezTo>
                    <a:pt x="9" y="83"/>
                    <a:pt x="0" y="74"/>
                    <a:pt x="0" y="57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3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3" y="13"/>
                    <a:pt x="31" y="13"/>
                  </a:cubicBezTo>
                  <a:cubicBezTo>
                    <a:pt x="20" y="13"/>
                    <a:pt x="11" y="17"/>
                    <a:pt x="11" y="17"/>
                  </a:cubicBezTo>
                  <a:cubicBezTo>
                    <a:pt x="11" y="16"/>
                    <a:pt x="9" y="15"/>
                    <a:pt x="7" y="12"/>
                  </a:cubicBezTo>
                  <a:cubicBezTo>
                    <a:pt x="6" y="9"/>
                    <a:pt x="6" y="6"/>
                    <a:pt x="6" y="6"/>
                  </a:cubicBezTo>
                  <a:cubicBezTo>
                    <a:pt x="6" y="6"/>
                    <a:pt x="18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0" name="Freeform 20"/>
            <p:cNvSpPr>
              <a:spLocks noEditPoints="1"/>
            </p:cNvSpPr>
            <p:nvPr/>
          </p:nvSpPr>
          <p:spPr bwMode="auto">
            <a:xfrm>
              <a:off x="3276" y="1803"/>
              <a:ext cx="118" cy="228"/>
            </a:xfrm>
            <a:custGeom>
              <a:avLst/>
              <a:gdLst>
                <a:gd name="T0" fmla="*/ 26 w 61"/>
                <a:gd name="T1" fmla="*/ 27 h 118"/>
                <a:gd name="T2" fmla="*/ 17 w 61"/>
                <a:gd name="T3" fmla="*/ 22 h 118"/>
                <a:gd name="T4" fmla="*/ 32 w 61"/>
                <a:gd name="T5" fmla="*/ 1 h 118"/>
                <a:gd name="T6" fmla="*/ 45 w 61"/>
                <a:gd name="T7" fmla="*/ 7 h 118"/>
                <a:gd name="T8" fmla="*/ 26 w 61"/>
                <a:gd name="T9" fmla="*/ 27 h 118"/>
                <a:gd name="T10" fmla="*/ 61 w 61"/>
                <a:gd name="T11" fmla="*/ 117 h 118"/>
                <a:gd name="T12" fmla="*/ 54 w 61"/>
                <a:gd name="T13" fmla="*/ 118 h 118"/>
                <a:gd name="T14" fmla="*/ 46 w 61"/>
                <a:gd name="T15" fmla="*/ 117 h 118"/>
                <a:gd name="T16" fmla="*/ 46 w 61"/>
                <a:gd name="T17" fmla="*/ 63 h 118"/>
                <a:gd name="T18" fmla="*/ 32 w 61"/>
                <a:gd name="T19" fmla="*/ 49 h 118"/>
                <a:gd name="T20" fmla="*/ 15 w 61"/>
                <a:gd name="T21" fmla="*/ 59 h 118"/>
                <a:gd name="T22" fmla="*/ 15 w 61"/>
                <a:gd name="T23" fmla="*/ 117 h 118"/>
                <a:gd name="T24" fmla="*/ 8 w 61"/>
                <a:gd name="T25" fmla="*/ 118 h 118"/>
                <a:gd name="T26" fmla="*/ 0 w 61"/>
                <a:gd name="T27" fmla="*/ 117 h 118"/>
                <a:gd name="T28" fmla="*/ 0 w 61"/>
                <a:gd name="T29" fmla="*/ 40 h 118"/>
                <a:gd name="T30" fmla="*/ 8 w 61"/>
                <a:gd name="T31" fmla="*/ 39 h 118"/>
                <a:gd name="T32" fmla="*/ 15 w 61"/>
                <a:gd name="T33" fmla="*/ 40 h 118"/>
                <a:gd name="T34" fmla="*/ 15 w 61"/>
                <a:gd name="T35" fmla="*/ 47 h 118"/>
                <a:gd name="T36" fmla="*/ 38 w 61"/>
                <a:gd name="T37" fmla="*/ 37 h 118"/>
                <a:gd name="T38" fmla="*/ 61 w 61"/>
                <a:gd name="T39" fmla="*/ 60 h 118"/>
                <a:gd name="T40" fmla="*/ 61 w 61"/>
                <a:gd name="T41" fmla="*/ 117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1" h="118">
                  <a:moveTo>
                    <a:pt x="26" y="27"/>
                  </a:moveTo>
                  <a:cubicBezTo>
                    <a:pt x="22" y="26"/>
                    <a:pt x="19" y="25"/>
                    <a:pt x="17" y="22"/>
                  </a:cubicBezTo>
                  <a:cubicBezTo>
                    <a:pt x="32" y="1"/>
                    <a:pt x="32" y="1"/>
                    <a:pt x="32" y="1"/>
                  </a:cubicBezTo>
                  <a:cubicBezTo>
                    <a:pt x="36" y="0"/>
                    <a:pt x="42" y="3"/>
                    <a:pt x="45" y="7"/>
                  </a:cubicBezTo>
                  <a:lnTo>
                    <a:pt x="26" y="27"/>
                  </a:lnTo>
                  <a:close/>
                  <a:moveTo>
                    <a:pt x="61" y="117"/>
                  </a:moveTo>
                  <a:cubicBezTo>
                    <a:pt x="61" y="117"/>
                    <a:pt x="59" y="118"/>
                    <a:pt x="54" y="118"/>
                  </a:cubicBezTo>
                  <a:cubicBezTo>
                    <a:pt x="49" y="118"/>
                    <a:pt x="46" y="117"/>
                    <a:pt x="46" y="117"/>
                  </a:cubicBezTo>
                  <a:cubicBezTo>
                    <a:pt x="46" y="63"/>
                    <a:pt x="46" y="63"/>
                    <a:pt x="46" y="63"/>
                  </a:cubicBezTo>
                  <a:cubicBezTo>
                    <a:pt x="46" y="54"/>
                    <a:pt x="42" y="49"/>
                    <a:pt x="32" y="49"/>
                  </a:cubicBezTo>
                  <a:cubicBezTo>
                    <a:pt x="25" y="49"/>
                    <a:pt x="19" y="53"/>
                    <a:pt x="15" y="59"/>
                  </a:cubicBezTo>
                  <a:cubicBezTo>
                    <a:pt x="15" y="117"/>
                    <a:pt x="15" y="117"/>
                    <a:pt x="15" y="117"/>
                  </a:cubicBezTo>
                  <a:cubicBezTo>
                    <a:pt x="15" y="117"/>
                    <a:pt x="12" y="118"/>
                    <a:pt x="8" y="118"/>
                  </a:cubicBezTo>
                  <a:cubicBezTo>
                    <a:pt x="2" y="118"/>
                    <a:pt x="0" y="117"/>
                    <a:pt x="0" y="117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2" y="39"/>
                    <a:pt x="8" y="39"/>
                  </a:cubicBezTo>
                  <a:cubicBezTo>
                    <a:pt x="12" y="39"/>
                    <a:pt x="15" y="40"/>
                    <a:pt x="15" y="40"/>
                  </a:cubicBezTo>
                  <a:cubicBezTo>
                    <a:pt x="15" y="47"/>
                    <a:pt x="15" y="47"/>
                    <a:pt x="15" y="47"/>
                  </a:cubicBezTo>
                  <a:cubicBezTo>
                    <a:pt x="20" y="41"/>
                    <a:pt x="28" y="37"/>
                    <a:pt x="38" y="37"/>
                  </a:cubicBezTo>
                  <a:cubicBezTo>
                    <a:pt x="53" y="37"/>
                    <a:pt x="61" y="46"/>
                    <a:pt x="61" y="60"/>
                  </a:cubicBezTo>
                  <a:lnTo>
                    <a:pt x="61" y="11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1" name="Freeform 21"/>
            <p:cNvSpPr>
              <a:spLocks/>
            </p:cNvSpPr>
            <p:nvPr/>
          </p:nvSpPr>
          <p:spPr bwMode="auto">
            <a:xfrm>
              <a:off x="3429" y="1874"/>
              <a:ext cx="104" cy="161"/>
            </a:xfrm>
            <a:custGeom>
              <a:avLst/>
              <a:gdLst>
                <a:gd name="T0" fmla="*/ 29 w 54"/>
                <a:gd name="T1" fmla="*/ 0 h 83"/>
                <a:gd name="T2" fmla="*/ 50 w 54"/>
                <a:gd name="T3" fmla="*/ 4 h 83"/>
                <a:gd name="T4" fmla="*/ 46 w 54"/>
                <a:gd name="T5" fmla="*/ 15 h 83"/>
                <a:gd name="T6" fmla="*/ 30 w 54"/>
                <a:gd name="T7" fmla="*/ 13 h 83"/>
                <a:gd name="T8" fmla="*/ 15 w 54"/>
                <a:gd name="T9" fmla="*/ 23 h 83"/>
                <a:gd name="T10" fmla="*/ 34 w 54"/>
                <a:gd name="T11" fmla="*/ 36 h 83"/>
                <a:gd name="T12" fmla="*/ 54 w 54"/>
                <a:gd name="T13" fmla="*/ 58 h 83"/>
                <a:gd name="T14" fmla="*/ 25 w 54"/>
                <a:gd name="T15" fmla="*/ 83 h 83"/>
                <a:gd name="T16" fmla="*/ 0 w 54"/>
                <a:gd name="T17" fmla="*/ 77 h 83"/>
                <a:gd name="T18" fmla="*/ 4 w 54"/>
                <a:gd name="T19" fmla="*/ 66 h 83"/>
                <a:gd name="T20" fmla="*/ 25 w 54"/>
                <a:gd name="T21" fmla="*/ 70 h 83"/>
                <a:gd name="T22" fmla="*/ 39 w 54"/>
                <a:gd name="T23" fmla="*/ 59 h 83"/>
                <a:gd name="T24" fmla="*/ 22 w 54"/>
                <a:gd name="T25" fmla="*/ 46 h 83"/>
                <a:gd name="T26" fmla="*/ 0 w 54"/>
                <a:gd name="T27" fmla="*/ 24 h 83"/>
                <a:gd name="T28" fmla="*/ 29 w 54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83">
                  <a:moveTo>
                    <a:pt x="29" y="0"/>
                  </a:moveTo>
                  <a:cubicBezTo>
                    <a:pt x="44" y="0"/>
                    <a:pt x="50" y="4"/>
                    <a:pt x="50" y="4"/>
                  </a:cubicBezTo>
                  <a:cubicBezTo>
                    <a:pt x="50" y="8"/>
                    <a:pt x="49" y="13"/>
                    <a:pt x="46" y="15"/>
                  </a:cubicBezTo>
                  <a:cubicBezTo>
                    <a:pt x="46" y="15"/>
                    <a:pt x="39" y="13"/>
                    <a:pt x="30" y="13"/>
                  </a:cubicBezTo>
                  <a:cubicBezTo>
                    <a:pt x="20" y="13"/>
                    <a:pt x="15" y="16"/>
                    <a:pt x="15" y="23"/>
                  </a:cubicBezTo>
                  <a:cubicBezTo>
                    <a:pt x="15" y="31"/>
                    <a:pt x="24" y="33"/>
                    <a:pt x="34" y="36"/>
                  </a:cubicBezTo>
                  <a:cubicBezTo>
                    <a:pt x="44" y="39"/>
                    <a:pt x="54" y="44"/>
                    <a:pt x="54" y="58"/>
                  </a:cubicBezTo>
                  <a:cubicBezTo>
                    <a:pt x="54" y="74"/>
                    <a:pt x="44" y="83"/>
                    <a:pt x="25" y="83"/>
                  </a:cubicBezTo>
                  <a:cubicBezTo>
                    <a:pt x="9" y="83"/>
                    <a:pt x="0" y="77"/>
                    <a:pt x="0" y="77"/>
                  </a:cubicBezTo>
                  <a:cubicBezTo>
                    <a:pt x="0" y="73"/>
                    <a:pt x="1" y="69"/>
                    <a:pt x="4" y="66"/>
                  </a:cubicBezTo>
                  <a:cubicBezTo>
                    <a:pt x="4" y="66"/>
                    <a:pt x="14" y="70"/>
                    <a:pt x="25" y="70"/>
                  </a:cubicBezTo>
                  <a:cubicBezTo>
                    <a:pt x="34" y="70"/>
                    <a:pt x="39" y="66"/>
                    <a:pt x="39" y="59"/>
                  </a:cubicBezTo>
                  <a:cubicBezTo>
                    <a:pt x="39" y="51"/>
                    <a:pt x="31" y="49"/>
                    <a:pt x="22" y="46"/>
                  </a:cubicBezTo>
                  <a:cubicBezTo>
                    <a:pt x="12" y="43"/>
                    <a:pt x="0" y="39"/>
                    <a:pt x="0" y="24"/>
                  </a:cubicBezTo>
                  <a:cubicBezTo>
                    <a:pt x="0" y="10"/>
                    <a:pt x="10" y="0"/>
                    <a:pt x="29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auto">
            <a:xfrm>
              <a:off x="3552" y="1843"/>
              <a:ext cx="97" cy="192"/>
            </a:xfrm>
            <a:custGeom>
              <a:avLst/>
              <a:gdLst>
                <a:gd name="T0" fmla="*/ 27 w 50"/>
                <a:gd name="T1" fmla="*/ 69 h 99"/>
                <a:gd name="T2" fmla="*/ 42 w 50"/>
                <a:gd name="T3" fmla="*/ 86 h 99"/>
                <a:gd name="T4" fmla="*/ 49 w 50"/>
                <a:gd name="T5" fmla="*/ 86 h 99"/>
                <a:gd name="T6" fmla="*/ 50 w 50"/>
                <a:gd name="T7" fmla="*/ 92 h 99"/>
                <a:gd name="T8" fmla="*/ 49 w 50"/>
                <a:gd name="T9" fmla="*/ 97 h 99"/>
                <a:gd name="T10" fmla="*/ 38 w 50"/>
                <a:gd name="T11" fmla="*/ 99 h 99"/>
                <a:gd name="T12" fmla="*/ 12 w 50"/>
                <a:gd name="T13" fmla="*/ 69 h 99"/>
                <a:gd name="T14" fmla="*/ 12 w 50"/>
                <a:gd name="T15" fmla="*/ 29 h 99"/>
                <a:gd name="T16" fmla="*/ 1 w 50"/>
                <a:gd name="T17" fmla="*/ 29 h 99"/>
                <a:gd name="T18" fmla="*/ 0 w 50"/>
                <a:gd name="T19" fmla="*/ 23 h 99"/>
                <a:gd name="T20" fmla="*/ 1 w 50"/>
                <a:gd name="T21" fmla="*/ 18 h 99"/>
                <a:gd name="T22" fmla="*/ 12 w 50"/>
                <a:gd name="T23" fmla="*/ 18 h 99"/>
                <a:gd name="T24" fmla="*/ 12 w 50"/>
                <a:gd name="T25" fmla="*/ 4 h 99"/>
                <a:gd name="T26" fmla="*/ 27 w 50"/>
                <a:gd name="T27" fmla="*/ 1 h 99"/>
                <a:gd name="T28" fmla="*/ 27 w 50"/>
                <a:gd name="T29" fmla="*/ 18 h 99"/>
                <a:gd name="T30" fmla="*/ 47 w 50"/>
                <a:gd name="T31" fmla="*/ 18 h 99"/>
                <a:gd name="T32" fmla="*/ 48 w 50"/>
                <a:gd name="T33" fmla="*/ 23 h 99"/>
                <a:gd name="T34" fmla="*/ 47 w 50"/>
                <a:gd name="T35" fmla="*/ 29 h 99"/>
                <a:gd name="T36" fmla="*/ 27 w 50"/>
                <a:gd name="T37" fmla="*/ 29 h 99"/>
                <a:gd name="T38" fmla="*/ 27 w 50"/>
                <a:gd name="T39" fmla="*/ 69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0" h="99">
                  <a:moveTo>
                    <a:pt x="27" y="69"/>
                  </a:moveTo>
                  <a:cubicBezTo>
                    <a:pt x="27" y="82"/>
                    <a:pt x="32" y="86"/>
                    <a:pt x="42" y="86"/>
                  </a:cubicBezTo>
                  <a:cubicBezTo>
                    <a:pt x="45" y="86"/>
                    <a:pt x="49" y="86"/>
                    <a:pt x="49" y="86"/>
                  </a:cubicBezTo>
                  <a:cubicBezTo>
                    <a:pt x="49" y="86"/>
                    <a:pt x="50" y="88"/>
                    <a:pt x="50" y="92"/>
                  </a:cubicBezTo>
                  <a:cubicBezTo>
                    <a:pt x="50" y="95"/>
                    <a:pt x="49" y="97"/>
                    <a:pt x="49" y="97"/>
                  </a:cubicBezTo>
                  <a:cubicBezTo>
                    <a:pt x="46" y="98"/>
                    <a:pt x="42" y="99"/>
                    <a:pt x="38" y="99"/>
                  </a:cubicBezTo>
                  <a:cubicBezTo>
                    <a:pt x="20" y="99"/>
                    <a:pt x="12" y="88"/>
                    <a:pt x="12" y="69"/>
                  </a:cubicBezTo>
                  <a:cubicBezTo>
                    <a:pt x="12" y="29"/>
                    <a:pt x="12" y="29"/>
                    <a:pt x="12" y="29"/>
                  </a:cubicBezTo>
                  <a:cubicBezTo>
                    <a:pt x="1" y="29"/>
                    <a:pt x="1" y="29"/>
                    <a:pt x="1" y="29"/>
                  </a:cubicBezTo>
                  <a:cubicBezTo>
                    <a:pt x="1" y="29"/>
                    <a:pt x="0" y="27"/>
                    <a:pt x="0" y="23"/>
                  </a:cubicBezTo>
                  <a:cubicBezTo>
                    <a:pt x="0" y="20"/>
                    <a:pt x="1" y="18"/>
                    <a:pt x="1" y="18"/>
                  </a:cubicBezTo>
                  <a:cubicBezTo>
                    <a:pt x="12" y="18"/>
                    <a:pt x="12" y="18"/>
                    <a:pt x="12" y="18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6" y="2"/>
                    <a:pt x="22" y="0"/>
                    <a:pt x="27" y="1"/>
                  </a:cubicBezTo>
                  <a:cubicBezTo>
                    <a:pt x="27" y="18"/>
                    <a:pt x="27" y="18"/>
                    <a:pt x="27" y="18"/>
                  </a:cubicBezTo>
                  <a:cubicBezTo>
                    <a:pt x="47" y="18"/>
                    <a:pt x="47" y="18"/>
                    <a:pt x="47" y="18"/>
                  </a:cubicBezTo>
                  <a:cubicBezTo>
                    <a:pt x="47" y="18"/>
                    <a:pt x="48" y="20"/>
                    <a:pt x="48" y="23"/>
                  </a:cubicBezTo>
                  <a:cubicBezTo>
                    <a:pt x="48" y="27"/>
                    <a:pt x="47" y="29"/>
                    <a:pt x="47" y="29"/>
                  </a:cubicBezTo>
                  <a:cubicBezTo>
                    <a:pt x="27" y="29"/>
                    <a:pt x="27" y="29"/>
                    <a:pt x="27" y="29"/>
                  </a:cubicBezTo>
                  <a:lnTo>
                    <a:pt x="27" y="69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3" name="Freeform 23"/>
            <p:cNvSpPr>
              <a:spLocks/>
            </p:cNvSpPr>
            <p:nvPr/>
          </p:nvSpPr>
          <p:spPr bwMode="auto">
            <a:xfrm>
              <a:off x="3662" y="1878"/>
              <a:ext cx="219" cy="153"/>
            </a:xfrm>
            <a:custGeom>
              <a:avLst/>
              <a:gdLst>
                <a:gd name="T0" fmla="*/ 61 w 113"/>
                <a:gd name="T1" fmla="*/ 37 h 79"/>
                <a:gd name="T2" fmla="*/ 57 w 113"/>
                <a:gd name="T3" fmla="*/ 15 h 79"/>
                <a:gd name="T4" fmla="*/ 56 w 113"/>
                <a:gd name="T5" fmla="*/ 15 h 79"/>
                <a:gd name="T6" fmla="*/ 52 w 113"/>
                <a:gd name="T7" fmla="*/ 37 h 79"/>
                <a:gd name="T8" fmla="*/ 40 w 113"/>
                <a:gd name="T9" fmla="*/ 78 h 79"/>
                <a:gd name="T10" fmla="*/ 32 w 113"/>
                <a:gd name="T11" fmla="*/ 79 h 79"/>
                <a:gd name="T12" fmla="*/ 23 w 113"/>
                <a:gd name="T13" fmla="*/ 78 h 79"/>
                <a:gd name="T14" fmla="*/ 0 w 113"/>
                <a:gd name="T15" fmla="*/ 1 h 79"/>
                <a:gd name="T16" fmla="*/ 8 w 113"/>
                <a:gd name="T17" fmla="*/ 0 h 79"/>
                <a:gd name="T18" fmla="*/ 14 w 113"/>
                <a:gd name="T19" fmla="*/ 1 h 79"/>
                <a:gd name="T20" fmla="*/ 28 w 113"/>
                <a:gd name="T21" fmla="*/ 49 h 79"/>
                <a:gd name="T22" fmla="*/ 32 w 113"/>
                <a:gd name="T23" fmla="*/ 64 h 79"/>
                <a:gd name="T24" fmla="*/ 32 w 113"/>
                <a:gd name="T25" fmla="*/ 64 h 79"/>
                <a:gd name="T26" fmla="*/ 35 w 113"/>
                <a:gd name="T27" fmla="*/ 49 h 79"/>
                <a:gd name="T28" fmla="*/ 49 w 113"/>
                <a:gd name="T29" fmla="*/ 1 h 79"/>
                <a:gd name="T30" fmla="*/ 57 w 113"/>
                <a:gd name="T31" fmla="*/ 0 h 79"/>
                <a:gd name="T32" fmla="*/ 65 w 113"/>
                <a:gd name="T33" fmla="*/ 1 h 79"/>
                <a:gd name="T34" fmla="*/ 78 w 113"/>
                <a:gd name="T35" fmla="*/ 49 h 79"/>
                <a:gd name="T36" fmla="*/ 81 w 113"/>
                <a:gd name="T37" fmla="*/ 64 h 79"/>
                <a:gd name="T38" fmla="*/ 82 w 113"/>
                <a:gd name="T39" fmla="*/ 64 h 79"/>
                <a:gd name="T40" fmla="*/ 86 w 113"/>
                <a:gd name="T41" fmla="*/ 49 h 79"/>
                <a:gd name="T42" fmla="*/ 100 w 113"/>
                <a:gd name="T43" fmla="*/ 1 h 79"/>
                <a:gd name="T44" fmla="*/ 106 w 113"/>
                <a:gd name="T45" fmla="*/ 0 h 79"/>
                <a:gd name="T46" fmla="*/ 113 w 113"/>
                <a:gd name="T47" fmla="*/ 1 h 79"/>
                <a:gd name="T48" fmla="*/ 90 w 113"/>
                <a:gd name="T49" fmla="*/ 78 h 79"/>
                <a:gd name="T50" fmla="*/ 81 w 113"/>
                <a:gd name="T51" fmla="*/ 79 h 79"/>
                <a:gd name="T52" fmla="*/ 73 w 113"/>
                <a:gd name="T53" fmla="*/ 78 h 79"/>
                <a:gd name="T54" fmla="*/ 61 w 113"/>
                <a:gd name="T55" fmla="*/ 3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3" h="79">
                  <a:moveTo>
                    <a:pt x="61" y="37"/>
                  </a:moveTo>
                  <a:cubicBezTo>
                    <a:pt x="58" y="27"/>
                    <a:pt x="57" y="20"/>
                    <a:pt x="57" y="15"/>
                  </a:cubicBezTo>
                  <a:cubicBezTo>
                    <a:pt x="56" y="15"/>
                    <a:pt x="56" y="15"/>
                    <a:pt x="56" y="15"/>
                  </a:cubicBezTo>
                  <a:cubicBezTo>
                    <a:pt x="56" y="20"/>
                    <a:pt x="55" y="27"/>
                    <a:pt x="52" y="37"/>
                  </a:cubicBezTo>
                  <a:cubicBezTo>
                    <a:pt x="40" y="78"/>
                    <a:pt x="40" y="78"/>
                    <a:pt x="40" y="78"/>
                  </a:cubicBezTo>
                  <a:cubicBezTo>
                    <a:pt x="38" y="79"/>
                    <a:pt x="35" y="79"/>
                    <a:pt x="32" y="79"/>
                  </a:cubicBezTo>
                  <a:cubicBezTo>
                    <a:pt x="28" y="79"/>
                    <a:pt x="25" y="79"/>
                    <a:pt x="23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4" y="1"/>
                    <a:pt x="14" y="1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30" y="55"/>
                    <a:pt x="31" y="61"/>
                    <a:pt x="32" y="6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33" y="60"/>
                    <a:pt x="33" y="56"/>
                    <a:pt x="35" y="49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53" y="0"/>
                    <a:pt x="57" y="0"/>
                  </a:cubicBezTo>
                  <a:cubicBezTo>
                    <a:pt x="62" y="0"/>
                    <a:pt x="65" y="1"/>
                    <a:pt x="65" y="1"/>
                  </a:cubicBezTo>
                  <a:cubicBezTo>
                    <a:pt x="78" y="49"/>
                    <a:pt x="78" y="49"/>
                    <a:pt x="78" y="49"/>
                  </a:cubicBezTo>
                  <a:cubicBezTo>
                    <a:pt x="80" y="55"/>
                    <a:pt x="81" y="61"/>
                    <a:pt x="81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2" y="61"/>
                    <a:pt x="83" y="56"/>
                    <a:pt x="86" y="49"/>
                  </a:cubicBezTo>
                  <a:cubicBezTo>
                    <a:pt x="100" y="1"/>
                    <a:pt x="100" y="1"/>
                    <a:pt x="100" y="1"/>
                  </a:cubicBezTo>
                  <a:cubicBezTo>
                    <a:pt x="100" y="1"/>
                    <a:pt x="102" y="0"/>
                    <a:pt x="106" y="0"/>
                  </a:cubicBezTo>
                  <a:cubicBezTo>
                    <a:pt x="111" y="0"/>
                    <a:pt x="113" y="1"/>
                    <a:pt x="113" y="1"/>
                  </a:cubicBezTo>
                  <a:cubicBezTo>
                    <a:pt x="90" y="78"/>
                    <a:pt x="90" y="78"/>
                    <a:pt x="90" y="78"/>
                  </a:cubicBezTo>
                  <a:cubicBezTo>
                    <a:pt x="87" y="79"/>
                    <a:pt x="85" y="79"/>
                    <a:pt x="81" y="79"/>
                  </a:cubicBezTo>
                  <a:cubicBezTo>
                    <a:pt x="78" y="79"/>
                    <a:pt x="76" y="79"/>
                    <a:pt x="73" y="78"/>
                  </a:cubicBezTo>
                  <a:lnTo>
                    <a:pt x="61" y="3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4" name="Freeform 24"/>
            <p:cNvSpPr>
              <a:spLocks noEditPoints="1"/>
            </p:cNvSpPr>
            <p:nvPr/>
          </p:nvSpPr>
          <p:spPr bwMode="auto">
            <a:xfrm>
              <a:off x="3900" y="1874"/>
              <a:ext cx="129" cy="161"/>
            </a:xfrm>
            <a:custGeom>
              <a:avLst/>
              <a:gdLst>
                <a:gd name="T0" fmla="*/ 33 w 67"/>
                <a:gd name="T1" fmla="*/ 12 h 83"/>
                <a:gd name="T2" fmla="*/ 15 w 67"/>
                <a:gd name="T3" fmla="*/ 41 h 83"/>
                <a:gd name="T4" fmla="*/ 33 w 67"/>
                <a:gd name="T5" fmla="*/ 71 h 83"/>
                <a:gd name="T6" fmla="*/ 51 w 67"/>
                <a:gd name="T7" fmla="*/ 41 h 83"/>
                <a:gd name="T8" fmla="*/ 33 w 67"/>
                <a:gd name="T9" fmla="*/ 12 h 83"/>
                <a:gd name="T10" fmla="*/ 33 w 67"/>
                <a:gd name="T11" fmla="*/ 0 h 83"/>
                <a:gd name="T12" fmla="*/ 67 w 67"/>
                <a:gd name="T13" fmla="*/ 41 h 83"/>
                <a:gd name="T14" fmla="*/ 33 w 67"/>
                <a:gd name="T15" fmla="*/ 83 h 83"/>
                <a:gd name="T16" fmla="*/ 0 w 67"/>
                <a:gd name="T17" fmla="*/ 41 h 83"/>
                <a:gd name="T18" fmla="*/ 33 w 67"/>
                <a:gd name="T1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83">
                  <a:moveTo>
                    <a:pt x="33" y="12"/>
                  </a:moveTo>
                  <a:cubicBezTo>
                    <a:pt x="22" y="12"/>
                    <a:pt x="15" y="18"/>
                    <a:pt x="15" y="41"/>
                  </a:cubicBezTo>
                  <a:cubicBezTo>
                    <a:pt x="15" y="65"/>
                    <a:pt x="22" y="71"/>
                    <a:pt x="33" y="71"/>
                  </a:cubicBezTo>
                  <a:cubicBezTo>
                    <a:pt x="44" y="71"/>
                    <a:pt x="51" y="65"/>
                    <a:pt x="51" y="41"/>
                  </a:cubicBezTo>
                  <a:cubicBezTo>
                    <a:pt x="51" y="18"/>
                    <a:pt x="44" y="12"/>
                    <a:pt x="33" y="12"/>
                  </a:cubicBezTo>
                  <a:moveTo>
                    <a:pt x="33" y="0"/>
                  </a:moveTo>
                  <a:cubicBezTo>
                    <a:pt x="54" y="0"/>
                    <a:pt x="67" y="12"/>
                    <a:pt x="67" y="41"/>
                  </a:cubicBezTo>
                  <a:cubicBezTo>
                    <a:pt x="67" y="71"/>
                    <a:pt x="54" y="83"/>
                    <a:pt x="33" y="83"/>
                  </a:cubicBezTo>
                  <a:cubicBezTo>
                    <a:pt x="13" y="83"/>
                    <a:pt x="0" y="71"/>
                    <a:pt x="0" y="41"/>
                  </a:cubicBezTo>
                  <a:cubicBezTo>
                    <a:pt x="0" y="12"/>
                    <a:pt x="13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5" name="Freeform 25"/>
            <p:cNvSpPr>
              <a:spLocks/>
            </p:cNvSpPr>
            <p:nvPr/>
          </p:nvSpPr>
          <p:spPr bwMode="auto">
            <a:xfrm>
              <a:off x="4049" y="1878"/>
              <a:ext cx="218" cy="153"/>
            </a:xfrm>
            <a:custGeom>
              <a:avLst/>
              <a:gdLst>
                <a:gd name="T0" fmla="*/ 61 w 113"/>
                <a:gd name="T1" fmla="*/ 37 h 79"/>
                <a:gd name="T2" fmla="*/ 57 w 113"/>
                <a:gd name="T3" fmla="*/ 15 h 79"/>
                <a:gd name="T4" fmla="*/ 56 w 113"/>
                <a:gd name="T5" fmla="*/ 15 h 79"/>
                <a:gd name="T6" fmla="*/ 52 w 113"/>
                <a:gd name="T7" fmla="*/ 37 h 79"/>
                <a:gd name="T8" fmla="*/ 40 w 113"/>
                <a:gd name="T9" fmla="*/ 78 h 79"/>
                <a:gd name="T10" fmla="*/ 31 w 113"/>
                <a:gd name="T11" fmla="*/ 79 h 79"/>
                <a:gd name="T12" fmla="*/ 23 w 113"/>
                <a:gd name="T13" fmla="*/ 78 h 79"/>
                <a:gd name="T14" fmla="*/ 0 w 113"/>
                <a:gd name="T15" fmla="*/ 1 h 79"/>
                <a:gd name="T16" fmla="*/ 7 w 113"/>
                <a:gd name="T17" fmla="*/ 0 h 79"/>
                <a:gd name="T18" fmla="*/ 14 w 113"/>
                <a:gd name="T19" fmla="*/ 1 h 79"/>
                <a:gd name="T20" fmla="*/ 28 w 113"/>
                <a:gd name="T21" fmla="*/ 49 h 79"/>
                <a:gd name="T22" fmla="*/ 31 w 113"/>
                <a:gd name="T23" fmla="*/ 64 h 79"/>
                <a:gd name="T24" fmla="*/ 32 w 113"/>
                <a:gd name="T25" fmla="*/ 64 h 79"/>
                <a:gd name="T26" fmla="*/ 35 w 113"/>
                <a:gd name="T27" fmla="*/ 49 h 79"/>
                <a:gd name="T28" fmla="*/ 49 w 113"/>
                <a:gd name="T29" fmla="*/ 1 h 79"/>
                <a:gd name="T30" fmla="*/ 57 w 113"/>
                <a:gd name="T31" fmla="*/ 0 h 79"/>
                <a:gd name="T32" fmla="*/ 65 w 113"/>
                <a:gd name="T33" fmla="*/ 1 h 79"/>
                <a:gd name="T34" fmla="*/ 78 w 113"/>
                <a:gd name="T35" fmla="*/ 49 h 79"/>
                <a:gd name="T36" fmla="*/ 81 w 113"/>
                <a:gd name="T37" fmla="*/ 64 h 79"/>
                <a:gd name="T38" fmla="*/ 81 w 113"/>
                <a:gd name="T39" fmla="*/ 64 h 79"/>
                <a:gd name="T40" fmla="*/ 85 w 113"/>
                <a:gd name="T41" fmla="*/ 49 h 79"/>
                <a:gd name="T42" fmla="*/ 99 w 113"/>
                <a:gd name="T43" fmla="*/ 1 h 79"/>
                <a:gd name="T44" fmla="*/ 106 w 113"/>
                <a:gd name="T45" fmla="*/ 0 h 79"/>
                <a:gd name="T46" fmla="*/ 113 w 113"/>
                <a:gd name="T47" fmla="*/ 1 h 79"/>
                <a:gd name="T48" fmla="*/ 90 w 113"/>
                <a:gd name="T49" fmla="*/ 78 h 79"/>
                <a:gd name="T50" fmla="*/ 81 w 113"/>
                <a:gd name="T51" fmla="*/ 79 h 79"/>
                <a:gd name="T52" fmla="*/ 72 w 113"/>
                <a:gd name="T53" fmla="*/ 78 h 79"/>
                <a:gd name="T54" fmla="*/ 61 w 113"/>
                <a:gd name="T55" fmla="*/ 3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3" h="79">
                  <a:moveTo>
                    <a:pt x="61" y="37"/>
                  </a:moveTo>
                  <a:cubicBezTo>
                    <a:pt x="58" y="27"/>
                    <a:pt x="57" y="20"/>
                    <a:pt x="57" y="15"/>
                  </a:cubicBezTo>
                  <a:cubicBezTo>
                    <a:pt x="56" y="15"/>
                    <a:pt x="56" y="15"/>
                    <a:pt x="56" y="15"/>
                  </a:cubicBezTo>
                  <a:cubicBezTo>
                    <a:pt x="56" y="20"/>
                    <a:pt x="55" y="27"/>
                    <a:pt x="52" y="37"/>
                  </a:cubicBezTo>
                  <a:cubicBezTo>
                    <a:pt x="40" y="78"/>
                    <a:pt x="40" y="78"/>
                    <a:pt x="40" y="78"/>
                  </a:cubicBezTo>
                  <a:cubicBezTo>
                    <a:pt x="38" y="79"/>
                    <a:pt x="35" y="79"/>
                    <a:pt x="31" y="79"/>
                  </a:cubicBezTo>
                  <a:cubicBezTo>
                    <a:pt x="28" y="79"/>
                    <a:pt x="25" y="79"/>
                    <a:pt x="23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7" y="0"/>
                  </a:cubicBezTo>
                  <a:cubicBezTo>
                    <a:pt x="12" y="0"/>
                    <a:pt x="14" y="1"/>
                    <a:pt x="14" y="1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30" y="55"/>
                    <a:pt x="31" y="61"/>
                    <a:pt x="31" y="6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32" y="60"/>
                    <a:pt x="33" y="56"/>
                    <a:pt x="35" y="49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53" y="0"/>
                    <a:pt x="57" y="0"/>
                  </a:cubicBezTo>
                  <a:cubicBezTo>
                    <a:pt x="62" y="0"/>
                    <a:pt x="65" y="1"/>
                    <a:pt x="65" y="1"/>
                  </a:cubicBezTo>
                  <a:cubicBezTo>
                    <a:pt x="78" y="49"/>
                    <a:pt x="78" y="49"/>
                    <a:pt x="78" y="49"/>
                  </a:cubicBezTo>
                  <a:cubicBezTo>
                    <a:pt x="80" y="55"/>
                    <a:pt x="81" y="61"/>
                    <a:pt x="81" y="64"/>
                  </a:cubicBezTo>
                  <a:cubicBezTo>
                    <a:pt x="81" y="64"/>
                    <a:pt x="81" y="64"/>
                    <a:pt x="81" y="64"/>
                  </a:cubicBezTo>
                  <a:cubicBezTo>
                    <a:pt x="82" y="61"/>
                    <a:pt x="83" y="56"/>
                    <a:pt x="85" y="49"/>
                  </a:cubicBezTo>
                  <a:cubicBezTo>
                    <a:pt x="99" y="1"/>
                    <a:pt x="99" y="1"/>
                    <a:pt x="99" y="1"/>
                  </a:cubicBezTo>
                  <a:cubicBezTo>
                    <a:pt x="99" y="1"/>
                    <a:pt x="102" y="0"/>
                    <a:pt x="106" y="0"/>
                  </a:cubicBezTo>
                  <a:cubicBezTo>
                    <a:pt x="111" y="0"/>
                    <a:pt x="113" y="1"/>
                    <a:pt x="113" y="1"/>
                  </a:cubicBezTo>
                  <a:cubicBezTo>
                    <a:pt x="90" y="78"/>
                    <a:pt x="90" y="78"/>
                    <a:pt x="90" y="78"/>
                  </a:cubicBezTo>
                  <a:cubicBezTo>
                    <a:pt x="87" y="79"/>
                    <a:pt x="84" y="79"/>
                    <a:pt x="81" y="79"/>
                  </a:cubicBezTo>
                  <a:cubicBezTo>
                    <a:pt x="78" y="79"/>
                    <a:pt x="75" y="79"/>
                    <a:pt x="72" y="78"/>
                  </a:cubicBezTo>
                  <a:lnTo>
                    <a:pt x="61" y="3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6" name="Freeform 26"/>
            <p:cNvSpPr>
              <a:spLocks/>
            </p:cNvSpPr>
            <p:nvPr/>
          </p:nvSpPr>
          <p:spPr bwMode="auto">
            <a:xfrm>
              <a:off x="4278" y="1878"/>
              <a:ext cx="141" cy="227"/>
            </a:xfrm>
            <a:custGeom>
              <a:avLst/>
              <a:gdLst>
                <a:gd name="T0" fmla="*/ 44 w 73"/>
                <a:gd name="T1" fmla="*/ 91 h 117"/>
                <a:gd name="T2" fmla="*/ 17 w 73"/>
                <a:gd name="T3" fmla="*/ 117 h 117"/>
                <a:gd name="T4" fmla="*/ 9 w 73"/>
                <a:gd name="T5" fmla="*/ 115 h 117"/>
                <a:gd name="T6" fmla="*/ 8 w 73"/>
                <a:gd name="T7" fmla="*/ 110 h 117"/>
                <a:gd name="T8" fmla="*/ 9 w 73"/>
                <a:gd name="T9" fmla="*/ 104 h 117"/>
                <a:gd name="T10" fmla="*/ 16 w 73"/>
                <a:gd name="T11" fmla="*/ 104 h 117"/>
                <a:gd name="T12" fmla="*/ 31 w 73"/>
                <a:gd name="T13" fmla="*/ 88 h 117"/>
                <a:gd name="T14" fmla="*/ 34 w 73"/>
                <a:gd name="T15" fmla="*/ 79 h 117"/>
                <a:gd name="T16" fmla="*/ 29 w 73"/>
                <a:gd name="T17" fmla="*/ 78 h 117"/>
                <a:gd name="T18" fmla="*/ 0 w 73"/>
                <a:gd name="T19" fmla="*/ 1 h 117"/>
                <a:gd name="T20" fmla="*/ 8 w 73"/>
                <a:gd name="T21" fmla="*/ 0 h 117"/>
                <a:gd name="T22" fmla="*/ 16 w 73"/>
                <a:gd name="T23" fmla="*/ 1 h 117"/>
                <a:gd name="T24" fmla="*/ 33 w 73"/>
                <a:gd name="T25" fmla="*/ 47 h 117"/>
                <a:gd name="T26" fmla="*/ 38 w 73"/>
                <a:gd name="T27" fmla="*/ 64 h 117"/>
                <a:gd name="T28" fmla="*/ 39 w 73"/>
                <a:gd name="T29" fmla="*/ 64 h 117"/>
                <a:gd name="T30" fmla="*/ 44 w 73"/>
                <a:gd name="T31" fmla="*/ 47 h 117"/>
                <a:gd name="T32" fmla="*/ 59 w 73"/>
                <a:gd name="T33" fmla="*/ 1 h 117"/>
                <a:gd name="T34" fmla="*/ 66 w 73"/>
                <a:gd name="T35" fmla="*/ 0 h 117"/>
                <a:gd name="T36" fmla="*/ 73 w 73"/>
                <a:gd name="T37" fmla="*/ 1 h 117"/>
                <a:gd name="T38" fmla="*/ 44 w 73"/>
                <a:gd name="T39" fmla="*/ 91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3" h="117">
                  <a:moveTo>
                    <a:pt x="44" y="91"/>
                  </a:moveTo>
                  <a:cubicBezTo>
                    <a:pt x="39" y="107"/>
                    <a:pt x="34" y="117"/>
                    <a:pt x="17" y="117"/>
                  </a:cubicBezTo>
                  <a:cubicBezTo>
                    <a:pt x="12" y="117"/>
                    <a:pt x="9" y="115"/>
                    <a:pt x="9" y="115"/>
                  </a:cubicBezTo>
                  <a:cubicBezTo>
                    <a:pt x="9" y="115"/>
                    <a:pt x="8" y="113"/>
                    <a:pt x="8" y="110"/>
                  </a:cubicBezTo>
                  <a:cubicBezTo>
                    <a:pt x="8" y="106"/>
                    <a:pt x="9" y="104"/>
                    <a:pt x="9" y="104"/>
                  </a:cubicBezTo>
                  <a:cubicBezTo>
                    <a:pt x="9" y="104"/>
                    <a:pt x="12" y="104"/>
                    <a:pt x="16" y="104"/>
                  </a:cubicBezTo>
                  <a:cubicBezTo>
                    <a:pt x="23" y="104"/>
                    <a:pt x="26" y="102"/>
                    <a:pt x="31" y="88"/>
                  </a:cubicBezTo>
                  <a:cubicBezTo>
                    <a:pt x="34" y="79"/>
                    <a:pt x="34" y="79"/>
                    <a:pt x="34" y="79"/>
                  </a:cubicBezTo>
                  <a:cubicBezTo>
                    <a:pt x="32" y="79"/>
                    <a:pt x="31" y="79"/>
                    <a:pt x="29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37" y="57"/>
                    <a:pt x="38" y="64"/>
                    <a:pt x="38" y="64"/>
                  </a:cubicBezTo>
                  <a:cubicBezTo>
                    <a:pt x="39" y="64"/>
                    <a:pt x="39" y="64"/>
                    <a:pt x="39" y="64"/>
                  </a:cubicBezTo>
                  <a:cubicBezTo>
                    <a:pt x="39" y="64"/>
                    <a:pt x="41" y="57"/>
                    <a:pt x="44" y="47"/>
                  </a:cubicBezTo>
                  <a:cubicBezTo>
                    <a:pt x="59" y="1"/>
                    <a:pt x="59" y="1"/>
                    <a:pt x="59" y="1"/>
                  </a:cubicBezTo>
                  <a:cubicBezTo>
                    <a:pt x="59" y="1"/>
                    <a:pt x="61" y="0"/>
                    <a:pt x="66" y="0"/>
                  </a:cubicBezTo>
                  <a:cubicBezTo>
                    <a:pt x="71" y="0"/>
                    <a:pt x="73" y="1"/>
                    <a:pt x="73" y="1"/>
                  </a:cubicBezTo>
                  <a:lnTo>
                    <a:pt x="44" y="9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7" name="Freeform 27"/>
            <p:cNvSpPr>
              <a:spLocks/>
            </p:cNvSpPr>
            <p:nvPr/>
          </p:nvSpPr>
          <p:spPr bwMode="auto">
            <a:xfrm>
              <a:off x="4512" y="1820"/>
              <a:ext cx="118" cy="211"/>
            </a:xfrm>
            <a:custGeom>
              <a:avLst/>
              <a:gdLst>
                <a:gd name="T0" fmla="*/ 15 w 61"/>
                <a:gd name="T1" fmla="*/ 108 h 109"/>
                <a:gd name="T2" fmla="*/ 7 w 61"/>
                <a:gd name="T3" fmla="*/ 109 h 109"/>
                <a:gd name="T4" fmla="*/ 0 w 61"/>
                <a:gd name="T5" fmla="*/ 108 h 109"/>
                <a:gd name="T6" fmla="*/ 0 w 61"/>
                <a:gd name="T7" fmla="*/ 0 h 109"/>
                <a:gd name="T8" fmla="*/ 60 w 61"/>
                <a:gd name="T9" fmla="*/ 0 h 109"/>
                <a:gd name="T10" fmla="*/ 61 w 61"/>
                <a:gd name="T11" fmla="*/ 7 h 109"/>
                <a:gd name="T12" fmla="*/ 60 w 61"/>
                <a:gd name="T13" fmla="*/ 13 h 109"/>
                <a:gd name="T14" fmla="*/ 15 w 61"/>
                <a:gd name="T15" fmla="*/ 13 h 109"/>
                <a:gd name="T16" fmla="*/ 15 w 61"/>
                <a:gd name="T17" fmla="*/ 50 h 109"/>
                <a:gd name="T18" fmla="*/ 55 w 61"/>
                <a:gd name="T19" fmla="*/ 50 h 109"/>
                <a:gd name="T20" fmla="*/ 56 w 61"/>
                <a:gd name="T21" fmla="*/ 56 h 109"/>
                <a:gd name="T22" fmla="*/ 55 w 61"/>
                <a:gd name="T23" fmla="*/ 62 h 109"/>
                <a:gd name="T24" fmla="*/ 15 w 61"/>
                <a:gd name="T25" fmla="*/ 62 h 109"/>
                <a:gd name="T26" fmla="*/ 15 w 61"/>
                <a:gd name="T27" fmla="*/ 108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1" h="109">
                  <a:moveTo>
                    <a:pt x="15" y="108"/>
                  </a:moveTo>
                  <a:cubicBezTo>
                    <a:pt x="15" y="108"/>
                    <a:pt x="13" y="109"/>
                    <a:pt x="7" y="109"/>
                  </a:cubicBezTo>
                  <a:cubicBezTo>
                    <a:pt x="2" y="109"/>
                    <a:pt x="0" y="108"/>
                    <a:pt x="0" y="10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61" y="2"/>
                    <a:pt x="61" y="4"/>
                    <a:pt x="61" y="7"/>
                  </a:cubicBezTo>
                  <a:cubicBezTo>
                    <a:pt x="61" y="9"/>
                    <a:pt x="61" y="11"/>
                    <a:pt x="60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5" y="50"/>
                    <a:pt x="15" y="50"/>
                    <a:pt x="15" y="50"/>
                  </a:cubicBezTo>
                  <a:cubicBezTo>
                    <a:pt x="55" y="50"/>
                    <a:pt x="55" y="50"/>
                    <a:pt x="55" y="50"/>
                  </a:cubicBezTo>
                  <a:cubicBezTo>
                    <a:pt x="56" y="51"/>
                    <a:pt x="56" y="53"/>
                    <a:pt x="56" y="56"/>
                  </a:cubicBezTo>
                  <a:cubicBezTo>
                    <a:pt x="56" y="58"/>
                    <a:pt x="56" y="60"/>
                    <a:pt x="55" y="62"/>
                  </a:cubicBezTo>
                  <a:cubicBezTo>
                    <a:pt x="15" y="62"/>
                    <a:pt x="15" y="62"/>
                    <a:pt x="15" y="62"/>
                  </a:cubicBezTo>
                  <a:lnTo>
                    <a:pt x="15" y="108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8" name="Freeform 28"/>
            <p:cNvSpPr>
              <a:spLocks/>
            </p:cNvSpPr>
            <p:nvPr/>
          </p:nvSpPr>
          <p:spPr bwMode="auto">
            <a:xfrm>
              <a:off x="4657" y="1878"/>
              <a:ext cx="117" cy="157"/>
            </a:xfrm>
            <a:custGeom>
              <a:avLst/>
              <a:gdLst>
                <a:gd name="T0" fmla="*/ 0 w 61"/>
                <a:gd name="T1" fmla="*/ 1 h 81"/>
                <a:gd name="T2" fmla="*/ 7 w 61"/>
                <a:gd name="T3" fmla="*/ 0 h 81"/>
                <a:gd name="T4" fmla="*/ 15 w 61"/>
                <a:gd name="T5" fmla="*/ 1 h 81"/>
                <a:gd name="T6" fmla="*/ 15 w 61"/>
                <a:gd name="T7" fmla="*/ 55 h 81"/>
                <a:gd name="T8" fmla="*/ 29 w 61"/>
                <a:gd name="T9" fmla="*/ 68 h 81"/>
                <a:gd name="T10" fmla="*/ 46 w 61"/>
                <a:gd name="T11" fmla="*/ 59 h 81"/>
                <a:gd name="T12" fmla="*/ 46 w 61"/>
                <a:gd name="T13" fmla="*/ 1 h 81"/>
                <a:gd name="T14" fmla="*/ 53 w 61"/>
                <a:gd name="T15" fmla="*/ 0 h 81"/>
                <a:gd name="T16" fmla="*/ 61 w 61"/>
                <a:gd name="T17" fmla="*/ 1 h 81"/>
                <a:gd name="T18" fmla="*/ 61 w 61"/>
                <a:gd name="T19" fmla="*/ 78 h 81"/>
                <a:gd name="T20" fmla="*/ 53 w 61"/>
                <a:gd name="T21" fmla="*/ 79 h 81"/>
                <a:gd name="T22" fmla="*/ 46 w 61"/>
                <a:gd name="T23" fmla="*/ 78 h 81"/>
                <a:gd name="T24" fmla="*/ 46 w 61"/>
                <a:gd name="T25" fmla="*/ 71 h 81"/>
                <a:gd name="T26" fmla="*/ 23 w 61"/>
                <a:gd name="T27" fmla="*/ 81 h 81"/>
                <a:gd name="T28" fmla="*/ 0 w 61"/>
                <a:gd name="T29" fmla="*/ 58 h 81"/>
                <a:gd name="T30" fmla="*/ 0 w 61"/>
                <a:gd name="T31" fmla="*/ 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81">
                  <a:moveTo>
                    <a:pt x="0" y="1"/>
                  </a:move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cubicBezTo>
                    <a:pt x="15" y="55"/>
                    <a:pt x="15" y="55"/>
                    <a:pt x="15" y="55"/>
                  </a:cubicBezTo>
                  <a:cubicBezTo>
                    <a:pt x="15" y="64"/>
                    <a:pt x="19" y="68"/>
                    <a:pt x="29" y="68"/>
                  </a:cubicBezTo>
                  <a:cubicBezTo>
                    <a:pt x="35" y="68"/>
                    <a:pt x="42" y="65"/>
                    <a:pt x="46" y="59"/>
                  </a:cubicBezTo>
                  <a:cubicBezTo>
                    <a:pt x="46" y="1"/>
                    <a:pt x="46" y="1"/>
                    <a:pt x="46" y="1"/>
                  </a:cubicBezTo>
                  <a:cubicBezTo>
                    <a:pt x="46" y="1"/>
                    <a:pt x="49" y="0"/>
                    <a:pt x="53" y="0"/>
                  </a:cubicBezTo>
                  <a:cubicBezTo>
                    <a:pt x="59" y="0"/>
                    <a:pt x="61" y="1"/>
                    <a:pt x="61" y="1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1" y="78"/>
                    <a:pt x="59" y="79"/>
                    <a:pt x="53" y="79"/>
                  </a:cubicBezTo>
                  <a:cubicBezTo>
                    <a:pt x="49" y="79"/>
                    <a:pt x="46" y="78"/>
                    <a:pt x="46" y="78"/>
                  </a:cubicBezTo>
                  <a:cubicBezTo>
                    <a:pt x="46" y="71"/>
                    <a:pt x="46" y="71"/>
                    <a:pt x="46" y="71"/>
                  </a:cubicBezTo>
                  <a:cubicBezTo>
                    <a:pt x="40" y="77"/>
                    <a:pt x="32" y="81"/>
                    <a:pt x="23" y="81"/>
                  </a:cubicBezTo>
                  <a:cubicBezTo>
                    <a:pt x="8" y="81"/>
                    <a:pt x="0" y="71"/>
                    <a:pt x="0" y="58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9" name="Freeform 29"/>
            <p:cNvSpPr>
              <a:spLocks/>
            </p:cNvSpPr>
            <p:nvPr/>
          </p:nvSpPr>
          <p:spPr bwMode="auto">
            <a:xfrm>
              <a:off x="4817" y="1874"/>
              <a:ext cx="118" cy="157"/>
            </a:xfrm>
            <a:custGeom>
              <a:avLst/>
              <a:gdLst>
                <a:gd name="T0" fmla="*/ 61 w 61"/>
                <a:gd name="T1" fmla="*/ 80 h 81"/>
                <a:gd name="T2" fmla="*/ 54 w 61"/>
                <a:gd name="T3" fmla="*/ 81 h 81"/>
                <a:gd name="T4" fmla="*/ 46 w 61"/>
                <a:gd name="T5" fmla="*/ 80 h 81"/>
                <a:gd name="T6" fmla="*/ 46 w 61"/>
                <a:gd name="T7" fmla="*/ 26 h 81"/>
                <a:gd name="T8" fmla="*/ 32 w 61"/>
                <a:gd name="T9" fmla="*/ 12 h 81"/>
                <a:gd name="T10" fmla="*/ 15 w 61"/>
                <a:gd name="T11" fmla="*/ 22 h 81"/>
                <a:gd name="T12" fmla="*/ 15 w 61"/>
                <a:gd name="T13" fmla="*/ 80 h 81"/>
                <a:gd name="T14" fmla="*/ 7 w 61"/>
                <a:gd name="T15" fmla="*/ 81 h 81"/>
                <a:gd name="T16" fmla="*/ 0 w 61"/>
                <a:gd name="T17" fmla="*/ 80 h 81"/>
                <a:gd name="T18" fmla="*/ 0 w 61"/>
                <a:gd name="T19" fmla="*/ 3 h 81"/>
                <a:gd name="T20" fmla="*/ 7 w 61"/>
                <a:gd name="T21" fmla="*/ 2 h 81"/>
                <a:gd name="T22" fmla="*/ 15 w 61"/>
                <a:gd name="T23" fmla="*/ 3 h 81"/>
                <a:gd name="T24" fmla="*/ 15 w 61"/>
                <a:gd name="T25" fmla="*/ 10 h 81"/>
                <a:gd name="T26" fmla="*/ 38 w 61"/>
                <a:gd name="T27" fmla="*/ 0 h 81"/>
                <a:gd name="T28" fmla="*/ 61 w 61"/>
                <a:gd name="T29" fmla="*/ 23 h 81"/>
                <a:gd name="T30" fmla="*/ 61 w 61"/>
                <a:gd name="T3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81">
                  <a:moveTo>
                    <a:pt x="61" y="80"/>
                  </a:moveTo>
                  <a:cubicBezTo>
                    <a:pt x="61" y="80"/>
                    <a:pt x="59" y="81"/>
                    <a:pt x="54" y="81"/>
                  </a:cubicBezTo>
                  <a:cubicBezTo>
                    <a:pt x="49" y="81"/>
                    <a:pt x="46" y="80"/>
                    <a:pt x="46" y="80"/>
                  </a:cubicBezTo>
                  <a:cubicBezTo>
                    <a:pt x="46" y="26"/>
                    <a:pt x="46" y="26"/>
                    <a:pt x="46" y="26"/>
                  </a:cubicBezTo>
                  <a:cubicBezTo>
                    <a:pt x="46" y="17"/>
                    <a:pt x="42" y="12"/>
                    <a:pt x="32" y="12"/>
                  </a:cubicBezTo>
                  <a:cubicBezTo>
                    <a:pt x="25" y="12"/>
                    <a:pt x="19" y="16"/>
                    <a:pt x="15" y="22"/>
                  </a:cubicBezTo>
                  <a:cubicBezTo>
                    <a:pt x="15" y="80"/>
                    <a:pt x="15" y="80"/>
                    <a:pt x="15" y="80"/>
                  </a:cubicBezTo>
                  <a:cubicBezTo>
                    <a:pt x="15" y="80"/>
                    <a:pt x="12" y="81"/>
                    <a:pt x="7" y="81"/>
                  </a:cubicBezTo>
                  <a:cubicBezTo>
                    <a:pt x="2" y="81"/>
                    <a:pt x="0" y="80"/>
                    <a:pt x="0" y="8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" y="2"/>
                    <a:pt x="7" y="2"/>
                  </a:cubicBezTo>
                  <a:cubicBezTo>
                    <a:pt x="12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20" y="4"/>
                    <a:pt x="28" y="0"/>
                    <a:pt x="38" y="0"/>
                  </a:cubicBezTo>
                  <a:cubicBezTo>
                    <a:pt x="53" y="0"/>
                    <a:pt x="61" y="9"/>
                    <a:pt x="61" y="23"/>
                  </a:cubicBezTo>
                  <a:lnTo>
                    <a:pt x="61" y="8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20" name="Freeform 30"/>
            <p:cNvSpPr>
              <a:spLocks noEditPoints="1"/>
            </p:cNvSpPr>
            <p:nvPr/>
          </p:nvSpPr>
          <p:spPr bwMode="auto">
            <a:xfrm>
              <a:off x="4969" y="1812"/>
              <a:ext cx="128" cy="223"/>
            </a:xfrm>
            <a:custGeom>
              <a:avLst/>
              <a:gdLst>
                <a:gd name="T0" fmla="*/ 34 w 66"/>
                <a:gd name="T1" fmla="*/ 45 h 115"/>
                <a:gd name="T2" fmla="*/ 16 w 66"/>
                <a:gd name="T3" fmla="*/ 73 h 115"/>
                <a:gd name="T4" fmla="*/ 34 w 66"/>
                <a:gd name="T5" fmla="*/ 102 h 115"/>
                <a:gd name="T6" fmla="*/ 51 w 66"/>
                <a:gd name="T7" fmla="*/ 83 h 115"/>
                <a:gd name="T8" fmla="*/ 51 w 66"/>
                <a:gd name="T9" fmla="*/ 63 h 115"/>
                <a:gd name="T10" fmla="*/ 34 w 66"/>
                <a:gd name="T11" fmla="*/ 45 h 115"/>
                <a:gd name="T12" fmla="*/ 58 w 66"/>
                <a:gd name="T13" fmla="*/ 0 h 115"/>
                <a:gd name="T14" fmla="*/ 66 w 66"/>
                <a:gd name="T15" fmla="*/ 1 h 115"/>
                <a:gd name="T16" fmla="*/ 66 w 66"/>
                <a:gd name="T17" fmla="*/ 112 h 115"/>
                <a:gd name="T18" fmla="*/ 59 w 66"/>
                <a:gd name="T19" fmla="*/ 113 h 115"/>
                <a:gd name="T20" fmla="*/ 53 w 66"/>
                <a:gd name="T21" fmla="*/ 112 h 115"/>
                <a:gd name="T22" fmla="*/ 51 w 66"/>
                <a:gd name="T23" fmla="*/ 104 h 115"/>
                <a:gd name="T24" fmla="*/ 29 w 66"/>
                <a:gd name="T25" fmla="*/ 115 h 115"/>
                <a:gd name="T26" fmla="*/ 0 w 66"/>
                <a:gd name="T27" fmla="*/ 73 h 115"/>
                <a:gd name="T28" fmla="*/ 29 w 66"/>
                <a:gd name="T29" fmla="*/ 32 h 115"/>
                <a:gd name="T30" fmla="*/ 51 w 66"/>
                <a:gd name="T31" fmla="*/ 42 h 115"/>
                <a:gd name="T32" fmla="*/ 51 w 66"/>
                <a:gd name="T33" fmla="*/ 1 h 115"/>
                <a:gd name="T34" fmla="*/ 58 w 66"/>
                <a:gd name="T35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6" h="115">
                  <a:moveTo>
                    <a:pt x="34" y="45"/>
                  </a:moveTo>
                  <a:cubicBezTo>
                    <a:pt x="22" y="45"/>
                    <a:pt x="16" y="51"/>
                    <a:pt x="16" y="73"/>
                  </a:cubicBezTo>
                  <a:cubicBezTo>
                    <a:pt x="16" y="96"/>
                    <a:pt x="22" y="102"/>
                    <a:pt x="34" y="102"/>
                  </a:cubicBezTo>
                  <a:cubicBezTo>
                    <a:pt x="45" y="102"/>
                    <a:pt x="51" y="93"/>
                    <a:pt x="51" y="83"/>
                  </a:cubicBezTo>
                  <a:cubicBezTo>
                    <a:pt x="51" y="63"/>
                    <a:pt x="51" y="63"/>
                    <a:pt x="51" y="63"/>
                  </a:cubicBezTo>
                  <a:cubicBezTo>
                    <a:pt x="50" y="53"/>
                    <a:pt x="45" y="45"/>
                    <a:pt x="34" y="45"/>
                  </a:cubicBezTo>
                  <a:moveTo>
                    <a:pt x="58" y="0"/>
                  </a:moveTo>
                  <a:cubicBezTo>
                    <a:pt x="63" y="0"/>
                    <a:pt x="66" y="1"/>
                    <a:pt x="66" y="1"/>
                  </a:cubicBezTo>
                  <a:cubicBezTo>
                    <a:pt x="66" y="112"/>
                    <a:pt x="66" y="112"/>
                    <a:pt x="66" y="112"/>
                  </a:cubicBezTo>
                  <a:cubicBezTo>
                    <a:pt x="66" y="112"/>
                    <a:pt x="63" y="113"/>
                    <a:pt x="59" y="113"/>
                  </a:cubicBezTo>
                  <a:cubicBezTo>
                    <a:pt x="56" y="113"/>
                    <a:pt x="53" y="112"/>
                    <a:pt x="53" y="112"/>
                  </a:cubicBezTo>
                  <a:cubicBezTo>
                    <a:pt x="51" y="104"/>
                    <a:pt x="51" y="104"/>
                    <a:pt x="51" y="104"/>
                  </a:cubicBezTo>
                  <a:cubicBezTo>
                    <a:pt x="47" y="111"/>
                    <a:pt x="40" y="115"/>
                    <a:pt x="29" y="115"/>
                  </a:cubicBezTo>
                  <a:cubicBezTo>
                    <a:pt x="12" y="115"/>
                    <a:pt x="0" y="104"/>
                    <a:pt x="0" y="73"/>
                  </a:cubicBezTo>
                  <a:cubicBezTo>
                    <a:pt x="0" y="43"/>
                    <a:pt x="12" y="32"/>
                    <a:pt x="29" y="32"/>
                  </a:cubicBezTo>
                  <a:cubicBezTo>
                    <a:pt x="39" y="32"/>
                    <a:pt x="46" y="36"/>
                    <a:pt x="51" y="42"/>
                  </a:cubicBezTo>
                  <a:cubicBezTo>
                    <a:pt x="51" y="1"/>
                    <a:pt x="51" y="1"/>
                    <a:pt x="51" y="1"/>
                  </a:cubicBezTo>
                  <a:cubicBezTo>
                    <a:pt x="51" y="1"/>
                    <a:pt x="53" y="0"/>
                    <a:pt x="58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21" name="Freeform 31"/>
            <p:cNvSpPr>
              <a:spLocks/>
            </p:cNvSpPr>
            <p:nvPr/>
          </p:nvSpPr>
          <p:spPr bwMode="auto">
            <a:xfrm>
              <a:off x="5137" y="1878"/>
              <a:ext cx="118" cy="157"/>
            </a:xfrm>
            <a:custGeom>
              <a:avLst/>
              <a:gdLst>
                <a:gd name="T0" fmla="*/ 0 w 61"/>
                <a:gd name="T1" fmla="*/ 1 h 81"/>
                <a:gd name="T2" fmla="*/ 8 w 61"/>
                <a:gd name="T3" fmla="*/ 0 h 81"/>
                <a:gd name="T4" fmla="*/ 15 w 61"/>
                <a:gd name="T5" fmla="*/ 1 h 81"/>
                <a:gd name="T6" fmla="*/ 15 w 61"/>
                <a:gd name="T7" fmla="*/ 55 h 81"/>
                <a:gd name="T8" fmla="*/ 29 w 61"/>
                <a:gd name="T9" fmla="*/ 68 h 81"/>
                <a:gd name="T10" fmla="*/ 46 w 61"/>
                <a:gd name="T11" fmla="*/ 59 h 81"/>
                <a:gd name="T12" fmla="*/ 46 w 61"/>
                <a:gd name="T13" fmla="*/ 1 h 81"/>
                <a:gd name="T14" fmla="*/ 54 w 61"/>
                <a:gd name="T15" fmla="*/ 0 h 81"/>
                <a:gd name="T16" fmla="*/ 61 w 61"/>
                <a:gd name="T17" fmla="*/ 1 h 81"/>
                <a:gd name="T18" fmla="*/ 61 w 61"/>
                <a:gd name="T19" fmla="*/ 78 h 81"/>
                <a:gd name="T20" fmla="*/ 54 w 61"/>
                <a:gd name="T21" fmla="*/ 79 h 81"/>
                <a:gd name="T22" fmla="*/ 46 w 61"/>
                <a:gd name="T23" fmla="*/ 78 h 81"/>
                <a:gd name="T24" fmla="*/ 46 w 61"/>
                <a:gd name="T25" fmla="*/ 71 h 81"/>
                <a:gd name="T26" fmla="*/ 23 w 61"/>
                <a:gd name="T27" fmla="*/ 81 h 81"/>
                <a:gd name="T28" fmla="*/ 0 w 61"/>
                <a:gd name="T29" fmla="*/ 58 h 81"/>
                <a:gd name="T30" fmla="*/ 0 w 61"/>
                <a:gd name="T31" fmla="*/ 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81">
                  <a:moveTo>
                    <a:pt x="0" y="1"/>
                  </a:move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5" y="1"/>
                    <a:pt x="15" y="1"/>
                  </a:cubicBezTo>
                  <a:cubicBezTo>
                    <a:pt x="15" y="55"/>
                    <a:pt x="15" y="55"/>
                    <a:pt x="15" y="55"/>
                  </a:cubicBezTo>
                  <a:cubicBezTo>
                    <a:pt x="15" y="64"/>
                    <a:pt x="20" y="68"/>
                    <a:pt x="29" y="68"/>
                  </a:cubicBezTo>
                  <a:cubicBezTo>
                    <a:pt x="36" y="68"/>
                    <a:pt x="42" y="65"/>
                    <a:pt x="46" y="59"/>
                  </a:cubicBezTo>
                  <a:cubicBezTo>
                    <a:pt x="46" y="1"/>
                    <a:pt x="46" y="1"/>
                    <a:pt x="46" y="1"/>
                  </a:cubicBezTo>
                  <a:cubicBezTo>
                    <a:pt x="46" y="1"/>
                    <a:pt x="49" y="0"/>
                    <a:pt x="54" y="0"/>
                  </a:cubicBezTo>
                  <a:cubicBezTo>
                    <a:pt x="59" y="0"/>
                    <a:pt x="61" y="1"/>
                    <a:pt x="61" y="1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1" y="78"/>
                    <a:pt x="59" y="79"/>
                    <a:pt x="54" y="79"/>
                  </a:cubicBezTo>
                  <a:cubicBezTo>
                    <a:pt x="49" y="79"/>
                    <a:pt x="46" y="78"/>
                    <a:pt x="46" y="78"/>
                  </a:cubicBezTo>
                  <a:cubicBezTo>
                    <a:pt x="46" y="71"/>
                    <a:pt x="46" y="71"/>
                    <a:pt x="46" y="71"/>
                  </a:cubicBezTo>
                  <a:cubicBezTo>
                    <a:pt x="41" y="77"/>
                    <a:pt x="33" y="81"/>
                    <a:pt x="23" y="81"/>
                  </a:cubicBezTo>
                  <a:cubicBezTo>
                    <a:pt x="8" y="81"/>
                    <a:pt x="0" y="71"/>
                    <a:pt x="0" y="58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22" name="Freeform 32"/>
            <p:cNvSpPr>
              <a:spLocks/>
            </p:cNvSpPr>
            <p:nvPr/>
          </p:nvSpPr>
          <p:spPr bwMode="auto">
            <a:xfrm>
              <a:off x="5292" y="1874"/>
              <a:ext cx="104" cy="161"/>
            </a:xfrm>
            <a:custGeom>
              <a:avLst/>
              <a:gdLst>
                <a:gd name="T0" fmla="*/ 28 w 54"/>
                <a:gd name="T1" fmla="*/ 0 h 83"/>
                <a:gd name="T2" fmla="*/ 50 w 54"/>
                <a:gd name="T3" fmla="*/ 4 h 83"/>
                <a:gd name="T4" fmla="*/ 46 w 54"/>
                <a:gd name="T5" fmla="*/ 15 h 83"/>
                <a:gd name="T6" fmla="*/ 30 w 54"/>
                <a:gd name="T7" fmla="*/ 13 h 83"/>
                <a:gd name="T8" fmla="*/ 14 w 54"/>
                <a:gd name="T9" fmla="*/ 23 h 83"/>
                <a:gd name="T10" fmla="*/ 33 w 54"/>
                <a:gd name="T11" fmla="*/ 36 h 83"/>
                <a:gd name="T12" fmla="*/ 54 w 54"/>
                <a:gd name="T13" fmla="*/ 58 h 83"/>
                <a:gd name="T14" fmla="*/ 25 w 54"/>
                <a:gd name="T15" fmla="*/ 83 h 83"/>
                <a:gd name="T16" fmla="*/ 0 w 54"/>
                <a:gd name="T17" fmla="*/ 77 h 83"/>
                <a:gd name="T18" fmla="*/ 4 w 54"/>
                <a:gd name="T19" fmla="*/ 66 h 83"/>
                <a:gd name="T20" fmla="*/ 24 w 54"/>
                <a:gd name="T21" fmla="*/ 70 h 83"/>
                <a:gd name="T22" fmla="*/ 39 w 54"/>
                <a:gd name="T23" fmla="*/ 59 h 83"/>
                <a:gd name="T24" fmla="*/ 21 w 54"/>
                <a:gd name="T25" fmla="*/ 46 h 83"/>
                <a:gd name="T26" fmla="*/ 0 w 54"/>
                <a:gd name="T27" fmla="*/ 24 h 83"/>
                <a:gd name="T28" fmla="*/ 28 w 54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83">
                  <a:moveTo>
                    <a:pt x="28" y="0"/>
                  </a:moveTo>
                  <a:cubicBezTo>
                    <a:pt x="43" y="0"/>
                    <a:pt x="50" y="4"/>
                    <a:pt x="50" y="4"/>
                  </a:cubicBezTo>
                  <a:cubicBezTo>
                    <a:pt x="50" y="8"/>
                    <a:pt x="48" y="13"/>
                    <a:pt x="46" y="15"/>
                  </a:cubicBezTo>
                  <a:cubicBezTo>
                    <a:pt x="46" y="15"/>
                    <a:pt x="38" y="13"/>
                    <a:pt x="30" y="13"/>
                  </a:cubicBezTo>
                  <a:cubicBezTo>
                    <a:pt x="20" y="13"/>
                    <a:pt x="14" y="16"/>
                    <a:pt x="14" y="23"/>
                  </a:cubicBezTo>
                  <a:cubicBezTo>
                    <a:pt x="14" y="31"/>
                    <a:pt x="24" y="33"/>
                    <a:pt x="33" y="36"/>
                  </a:cubicBezTo>
                  <a:cubicBezTo>
                    <a:pt x="43" y="39"/>
                    <a:pt x="54" y="44"/>
                    <a:pt x="54" y="58"/>
                  </a:cubicBezTo>
                  <a:cubicBezTo>
                    <a:pt x="54" y="74"/>
                    <a:pt x="44" y="83"/>
                    <a:pt x="25" y="83"/>
                  </a:cubicBezTo>
                  <a:cubicBezTo>
                    <a:pt x="9" y="83"/>
                    <a:pt x="0" y="77"/>
                    <a:pt x="0" y="77"/>
                  </a:cubicBezTo>
                  <a:cubicBezTo>
                    <a:pt x="0" y="73"/>
                    <a:pt x="1" y="69"/>
                    <a:pt x="4" y="66"/>
                  </a:cubicBezTo>
                  <a:cubicBezTo>
                    <a:pt x="4" y="66"/>
                    <a:pt x="14" y="70"/>
                    <a:pt x="24" y="70"/>
                  </a:cubicBezTo>
                  <a:cubicBezTo>
                    <a:pt x="33" y="70"/>
                    <a:pt x="39" y="66"/>
                    <a:pt x="39" y="59"/>
                  </a:cubicBezTo>
                  <a:cubicBezTo>
                    <a:pt x="39" y="51"/>
                    <a:pt x="30" y="49"/>
                    <a:pt x="21" y="46"/>
                  </a:cubicBezTo>
                  <a:cubicBezTo>
                    <a:pt x="11" y="43"/>
                    <a:pt x="0" y="39"/>
                    <a:pt x="0" y="24"/>
                  </a:cubicBezTo>
                  <a:cubicBezTo>
                    <a:pt x="0" y="10"/>
                    <a:pt x="9" y="0"/>
                    <a:pt x="28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23" name="Freeform 33"/>
            <p:cNvSpPr>
              <a:spLocks/>
            </p:cNvSpPr>
            <p:nvPr/>
          </p:nvSpPr>
          <p:spPr bwMode="auto">
            <a:xfrm>
              <a:off x="5417" y="1878"/>
              <a:ext cx="112" cy="153"/>
            </a:xfrm>
            <a:custGeom>
              <a:avLst/>
              <a:gdLst>
                <a:gd name="T0" fmla="*/ 57 w 58"/>
                <a:gd name="T1" fmla="*/ 67 h 79"/>
                <a:gd name="T2" fmla="*/ 58 w 58"/>
                <a:gd name="T3" fmla="*/ 73 h 79"/>
                <a:gd name="T4" fmla="*/ 57 w 58"/>
                <a:gd name="T5" fmla="*/ 79 h 79"/>
                <a:gd name="T6" fmla="*/ 1 w 58"/>
                <a:gd name="T7" fmla="*/ 79 h 79"/>
                <a:gd name="T8" fmla="*/ 0 w 58"/>
                <a:gd name="T9" fmla="*/ 73 h 79"/>
                <a:gd name="T10" fmla="*/ 1 w 58"/>
                <a:gd name="T11" fmla="*/ 67 h 79"/>
                <a:gd name="T12" fmla="*/ 41 w 58"/>
                <a:gd name="T13" fmla="*/ 12 h 79"/>
                <a:gd name="T14" fmla="*/ 4 w 58"/>
                <a:gd name="T15" fmla="*/ 12 h 79"/>
                <a:gd name="T16" fmla="*/ 3 w 58"/>
                <a:gd name="T17" fmla="*/ 6 h 79"/>
                <a:gd name="T18" fmla="*/ 4 w 58"/>
                <a:gd name="T19" fmla="*/ 0 h 79"/>
                <a:gd name="T20" fmla="*/ 57 w 58"/>
                <a:gd name="T21" fmla="*/ 0 h 79"/>
                <a:gd name="T22" fmla="*/ 58 w 58"/>
                <a:gd name="T23" fmla="*/ 6 h 79"/>
                <a:gd name="T24" fmla="*/ 57 w 58"/>
                <a:gd name="T25" fmla="*/ 12 h 79"/>
                <a:gd name="T26" fmla="*/ 17 w 58"/>
                <a:gd name="T27" fmla="*/ 67 h 79"/>
                <a:gd name="T28" fmla="*/ 57 w 58"/>
                <a:gd name="T29" fmla="*/ 6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8" h="79">
                  <a:moveTo>
                    <a:pt x="57" y="67"/>
                  </a:moveTo>
                  <a:cubicBezTo>
                    <a:pt x="57" y="67"/>
                    <a:pt x="58" y="69"/>
                    <a:pt x="58" y="73"/>
                  </a:cubicBezTo>
                  <a:cubicBezTo>
                    <a:pt x="58" y="77"/>
                    <a:pt x="57" y="79"/>
                    <a:pt x="57" y="79"/>
                  </a:cubicBezTo>
                  <a:cubicBezTo>
                    <a:pt x="1" y="79"/>
                    <a:pt x="1" y="79"/>
                    <a:pt x="1" y="79"/>
                  </a:cubicBezTo>
                  <a:cubicBezTo>
                    <a:pt x="1" y="77"/>
                    <a:pt x="0" y="75"/>
                    <a:pt x="0" y="73"/>
                  </a:cubicBezTo>
                  <a:cubicBezTo>
                    <a:pt x="0" y="70"/>
                    <a:pt x="1" y="68"/>
                    <a:pt x="1" y="67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4" y="12"/>
                    <a:pt x="3" y="10"/>
                    <a:pt x="3" y="6"/>
                  </a:cubicBezTo>
                  <a:cubicBezTo>
                    <a:pt x="3" y="2"/>
                    <a:pt x="4" y="0"/>
                    <a:pt x="4" y="0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58" y="1"/>
                    <a:pt x="58" y="3"/>
                    <a:pt x="58" y="6"/>
                  </a:cubicBezTo>
                  <a:cubicBezTo>
                    <a:pt x="58" y="8"/>
                    <a:pt x="58" y="10"/>
                    <a:pt x="57" y="12"/>
                  </a:cubicBezTo>
                  <a:cubicBezTo>
                    <a:pt x="17" y="67"/>
                    <a:pt x="17" y="67"/>
                    <a:pt x="17" y="67"/>
                  </a:cubicBezTo>
                  <a:lnTo>
                    <a:pt x="57" y="6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24" name="Freeform 34"/>
            <p:cNvSpPr>
              <a:spLocks noEditPoints="1"/>
            </p:cNvSpPr>
            <p:nvPr/>
          </p:nvSpPr>
          <p:spPr bwMode="auto">
            <a:xfrm>
              <a:off x="2958" y="2173"/>
              <a:ext cx="147" cy="209"/>
            </a:xfrm>
            <a:custGeom>
              <a:avLst/>
              <a:gdLst>
                <a:gd name="T0" fmla="*/ 16 w 76"/>
                <a:gd name="T1" fmla="*/ 50 h 108"/>
                <a:gd name="T2" fmla="*/ 37 w 76"/>
                <a:gd name="T3" fmla="*/ 50 h 108"/>
                <a:gd name="T4" fmla="*/ 55 w 76"/>
                <a:gd name="T5" fmla="*/ 31 h 108"/>
                <a:gd name="T6" fmla="*/ 37 w 76"/>
                <a:gd name="T7" fmla="*/ 12 h 108"/>
                <a:gd name="T8" fmla="*/ 16 w 76"/>
                <a:gd name="T9" fmla="*/ 12 h 108"/>
                <a:gd name="T10" fmla="*/ 16 w 76"/>
                <a:gd name="T11" fmla="*/ 50 h 108"/>
                <a:gd name="T12" fmla="*/ 39 w 76"/>
                <a:gd name="T13" fmla="*/ 0 h 108"/>
                <a:gd name="T14" fmla="*/ 71 w 76"/>
                <a:gd name="T15" fmla="*/ 31 h 108"/>
                <a:gd name="T16" fmla="*/ 50 w 76"/>
                <a:gd name="T17" fmla="*/ 62 h 108"/>
                <a:gd name="T18" fmla="*/ 76 w 76"/>
                <a:gd name="T19" fmla="*/ 107 h 108"/>
                <a:gd name="T20" fmla="*/ 67 w 76"/>
                <a:gd name="T21" fmla="*/ 108 h 108"/>
                <a:gd name="T22" fmla="*/ 59 w 76"/>
                <a:gd name="T23" fmla="*/ 107 h 108"/>
                <a:gd name="T24" fmla="*/ 34 w 76"/>
                <a:gd name="T25" fmla="*/ 63 h 108"/>
                <a:gd name="T26" fmla="*/ 16 w 76"/>
                <a:gd name="T27" fmla="*/ 63 h 108"/>
                <a:gd name="T28" fmla="*/ 16 w 76"/>
                <a:gd name="T29" fmla="*/ 107 h 108"/>
                <a:gd name="T30" fmla="*/ 8 w 76"/>
                <a:gd name="T31" fmla="*/ 108 h 108"/>
                <a:gd name="T32" fmla="*/ 0 w 76"/>
                <a:gd name="T33" fmla="*/ 107 h 108"/>
                <a:gd name="T34" fmla="*/ 0 w 76"/>
                <a:gd name="T35" fmla="*/ 0 h 108"/>
                <a:gd name="T36" fmla="*/ 39 w 76"/>
                <a:gd name="T37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6" h="108">
                  <a:moveTo>
                    <a:pt x="16" y="50"/>
                  </a:moveTo>
                  <a:cubicBezTo>
                    <a:pt x="37" y="50"/>
                    <a:pt x="37" y="50"/>
                    <a:pt x="37" y="50"/>
                  </a:cubicBezTo>
                  <a:cubicBezTo>
                    <a:pt x="49" y="50"/>
                    <a:pt x="55" y="43"/>
                    <a:pt x="55" y="31"/>
                  </a:cubicBezTo>
                  <a:cubicBezTo>
                    <a:pt x="55" y="19"/>
                    <a:pt x="49" y="12"/>
                    <a:pt x="37" y="12"/>
                  </a:cubicBezTo>
                  <a:cubicBezTo>
                    <a:pt x="16" y="12"/>
                    <a:pt x="16" y="12"/>
                    <a:pt x="16" y="12"/>
                  </a:cubicBezTo>
                  <a:lnTo>
                    <a:pt x="16" y="50"/>
                  </a:lnTo>
                  <a:close/>
                  <a:moveTo>
                    <a:pt x="39" y="0"/>
                  </a:moveTo>
                  <a:cubicBezTo>
                    <a:pt x="59" y="0"/>
                    <a:pt x="71" y="12"/>
                    <a:pt x="71" y="31"/>
                  </a:cubicBezTo>
                  <a:cubicBezTo>
                    <a:pt x="71" y="46"/>
                    <a:pt x="63" y="58"/>
                    <a:pt x="50" y="62"/>
                  </a:cubicBezTo>
                  <a:cubicBezTo>
                    <a:pt x="76" y="107"/>
                    <a:pt x="76" y="107"/>
                    <a:pt x="76" y="107"/>
                  </a:cubicBezTo>
                  <a:cubicBezTo>
                    <a:pt x="76" y="107"/>
                    <a:pt x="73" y="108"/>
                    <a:pt x="67" y="108"/>
                  </a:cubicBezTo>
                  <a:cubicBezTo>
                    <a:pt x="62" y="108"/>
                    <a:pt x="59" y="107"/>
                    <a:pt x="59" y="107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6" y="107"/>
                    <a:pt x="16" y="107"/>
                    <a:pt x="16" y="107"/>
                  </a:cubicBezTo>
                  <a:cubicBezTo>
                    <a:pt x="16" y="107"/>
                    <a:pt x="13" y="108"/>
                    <a:pt x="8" y="108"/>
                  </a:cubicBezTo>
                  <a:cubicBezTo>
                    <a:pt x="3" y="108"/>
                    <a:pt x="0" y="107"/>
                    <a:pt x="0" y="107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39" y="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25" name="Freeform 35"/>
            <p:cNvSpPr>
              <a:spLocks noEditPoints="1"/>
            </p:cNvSpPr>
            <p:nvPr/>
          </p:nvSpPr>
          <p:spPr bwMode="auto">
            <a:xfrm>
              <a:off x="3130" y="2225"/>
              <a:ext cx="121" cy="161"/>
            </a:xfrm>
            <a:custGeom>
              <a:avLst/>
              <a:gdLst>
                <a:gd name="T0" fmla="*/ 33 w 63"/>
                <a:gd name="T1" fmla="*/ 12 h 83"/>
                <a:gd name="T2" fmla="*/ 15 w 63"/>
                <a:gd name="T3" fmla="*/ 35 h 83"/>
                <a:gd name="T4" fmla="*/ 48 w 63"/>
                <a:gd name="T5" fmla="*/ 35 h 83"/>
                <a:gd name="T6" fmla="*/ 48 w 63"/>
                <a:gd name="T7" fmla="*/ 29 h 83"/>
                <a:gd name="T8" fmla="*/ 33 w 63"/>
                <a:gd name="T9" fmla="*/ 12 h 83"/>
                <a:gd name="T10" fmla="*/ 15 w 63"/>
                <a:gd name="T11" fmla="*/ 46 h 83"/>
                <a:gd name="T12" fmla="*/ 36 w 63"/>
                <a:gd name="T13" fmla="*/ 70 h 83"/>
                <a:gd name="T14" fmla="*/ 54 w 63"/>
                <a:gd name="T15" fmla="*/ 65 h 83"/>
                <a:gd name="T16" fmla="*/ 59 w 63"/>
                <a:gd name="T17" fmla="*/ 76 h 83"/>
                <a:gd name="T18" fmla="*/ 34 w 63"/>
                <a:gd name="T19" fmla="*/ 83 h 83"/>
                <a:gd name="T20" fmla="*/ 0 w 63"/>
                <a:gd name="T21" fmla="*/ 41 h 83"/>
                <a:gd name="T22" fmla="*/ 33 w 63"/>
                <a:gd name="T23" fmla="*/ 0 h 83"/>
                <a:gd name="T24" fmla="*/ 63 w 63"/>
                <a:gd name="T25" fmla="*/ 31 h 83"/>
                <a:gd name="T26" fmla="*/ 62 w 63"/>
                <a:gd name="T27" fmla="*/ 46 h 83"/>
                <a:gd name="T28" fmla="*/ 15 w 63"/>
                <a:gd name="T29" fmla="*/ 4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3" h="83">
                  <a:moveTo>
                    <a:pt x="33" y="12"/>
                  </a:moveTo>
                  <a:cubicBezTo>
                    <a:pt x="24" y="12"/>
                    <a:pt x="17" y="19"/>
                    <a:pt x="15" y="35"/>
                  </a:cubicBezTo>
                  <a:cubicBezTo>
                    <a:pt x="48" y="35"/>
                    <a:pt x="48" y="35"/>
                    <a:pt x="48" y="35"/>
                  </a:cubicBezTo>
                  <a:cubicBezTo>
                    <a:pt x="48" y="34"/>
                    <a:pt x="48" y="32"/>
                    <a:pt x="48" y="29"/>
                  </a:cubicBezTo>
                  <a:cubicBezTo>
                    <a:pt x="48" y="20"/>
                    <a:pt x="45" y="12"/>
                    <a:pt x="33" y="12"/>
                  </a:cubicBezTo>
                  <a:moveTo>
                    <a:pt x="15" y="46"/>
                  </a:moveTo>
                  <a:cubicBezTo>
                    <a:pt x="17" y="64"/>
                    <a:pt x="24" y="70"/>
                    <a:pt x="36" y="70"/>
                  </a:cubicBezTo>
                  <a:cubicBezTo>
                    <a:pt x="47" y="70"/>
                    <a:pt x="54" y="65"/>
                    <a:pt x="54" y="65"/>
                  </a:cubicBezTo>
                  <a:cubicBezTo>
                    <a:pt x="57" y="68"/>
                    <a:pt x="59" y="72"/>
                    <a:pt x="59" y="76"/>
                  </a:cubicBezTo>
                  <a:cubicBezTo>
                    <a:pt x="59" y="76"/>
                    <a:pt x="50" y="83"/>
                    <a:pt x="34" y="83"/>
                  </a:cubicBezTo>
                  <a:cubicBezTo>
                    <a:pt x="11" y="83"/>
                    <a:pt x="0" y="68"/>
                    <a:pt x="0" y="41"/>
                  </a:cubicBezTo>
                  <a:cubicBezTo>
                    <a:pt x="0" y="13"/>
                    <a:pt x="13" y="0"/>
                    <a:pt x="33" y="0"/>
                  </a:cubicBezTo>
                  <a:cubicBezTo>
                    <a:pt x="52" y="0"/>
                    <a:pt x="63" y="11"/>
                    <a:pt x="63" y="31"/>
                  </a:cubicBezTo>
                  <a:cubicBezTo>
                    <a:pt x="63" y="40"/>
                    <a:pt x="62" y="46"/>
                    <a:pt x="62" y="46"/>
                  </a:cubicBezTo>
                  <a:lnTo>
                    <a:pt x="15" y="4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26" name="Freeform 36"/>
            <p:cNvSpPr>
              <a:spLocks/>
            </p:cNvSpPr>
            <p:nvPr/>
          </p:nvSpPr>
          <p:spPr bwMode="auto">
            <a:xfrm>
              <a:off x="3286" y="2163"/>
              <a:ext cx="118" cy="219"/>
            </a:xfrm>
            <a:custGeom>
              <a:avLst/>
              <a:gdLst>
                <a:gd name="T0" fmla="*/ 61 w 61"/>
                <a:gd name="T1" fmla="*/ 112 h 113"/>
                <a:gd name="T2" fmla="*/ 54 w 61"/>
                <a:gd name="T3" fmla="*/ 113 h 113"/>
                <a:gd name="T4" fmla="*/ 46 w 61"/>
                <a:gd name="T5" fmla="*/ 112 h 113"/>
                <a:gd name="T6" fmla="*/ 46 w 61"/>
                <a:gd name="T7" fmla="*/ 58 h 113"/>
                <a:gd name="T8" fmla="*/ 32 w 61"/>
                <a:gd name="T9" fmla="*/ 45 h 113"/>
                <a:gd name="T10" fmla="*/ 15 w 61"/>
                <a:gd name="T11" fmla="*/ 54 h 113"/>
                <a:gd name="T12" fmla="*/ 15 w 61"/>
                <a:gd name="T13" fmla="*/ 112 h 113"/>
                <a:gd name="T14" fmla="*/ 7 w 61"/>
                <a:gd name="T15" fmla="*/ 113 h 113"/>
                <a:gd name="T16" fmla="*/ 0 w 61"/>
                <a:gd name="T17" fmla="*/ 112 h 113"/>
                <a:gd name="T18" fmla="*/ 0 w 61"/>
                <a:gd name="T19" fmla="*/ 1 h 113"/>
                <a:gd name="T20" fmla="*/ 7 w 61"/>
                <a:gd name="T21" fmla="*/ 0 h 113"/>
                <a:gd name="T22" fmla="*/ 15 w 61"/>
                <a:gd name="T23" fmla="*/ 1 h 113"/>
                <a:gd name="T24" fmla="*/ 15 w 61"/>
                <a:gd name="T25" fmla="*/ 42 h 113"/>
                <a:gd name="T26" fmla="*/ 38 w 61"/>
                <a:gd name="T27" fmla="*/ 32 h 113"/>
                <a:gd name="T28" fmla="*/ 61 w 61"/>
                <a:gd name="T29" fmla="*/ 55 h 113"/>
                <a:gd name="T30" fmla="*/ 61 w 61"/>
                <a:gd name="T31" fmla="*/ 1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113">
                  <a:moveTo>
                    <a:pt x="61" y="112"/>
                  </a:moveTo>
                  <a:cubicBezTo>
                    <a:pt x="61" y="112"/>
                    <a:pt x="59" y="113"/>
                    <a:pt x="54" y="113"/>
                  </a:cubicBezTo>
                  <a:cubicBezTo>
                    <a:pt x="49" y="113"/>
                    <a:pt x="46" y="112"/>
                    <a:pt x="46" y="112"/>
                  </a:cubicBezTo>
                  <a:cubicBezTo>
                    <a:pt x="46" y="58"/>
                    <a:pt x="46" y="58"/>
                    <a:pt x="46" y="58"/>
                  </a:cubicBezTo>
                  <a:cubicBezTo>
                    <a:pt x="46" y="49"/>
                    <a:pt x="42" y="45"/>
                    <a:pt x="32" y="45"/>
                  </a:cubicBezTo>
                  <a:cubicBezTo>
                    <a:pt x="25" y="45"/>
                    <a:pt x="19" y="48"/>
                    <a:pt x="15" y="54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cubicBezTo>
                    <a:pt x="15" y="42"/>
                    <a:pt x="15" y="42"/>
                    <a:pt x="15" y="42"/>
                  </a:cubicBezTo>
                  <a:cubicBezTo>
                    <a:pt x="20" y="36"/>
                    <a:pt x="28" y="32"/>
                    <a:pt x="38" y="32"/>
                  </a:cubicBezTo>
                  <a:cubicBezTo>
                    <a:pt x="53" y="32"/>
                    <a:pt x="61" y="42"/>
                    <a:pt x="61" y="55"/>
                  </a:cubicBezTo>
                  <a:lnTo>
                    <a:pt x="61" y="11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27" name="Freeform 37"/>
            <p:cNvSpPr>
              <a:spLocks noEditPoints="1"/>
            </p:cNvSpPr>
            <p:nvPr/>
          </p:nvSpPr>
          <p:spPr bwMode="auto">
            <a:xfrm>
              <a:off x="3437" y="2225"/>
              <a:ext cx="117" cy="161"/>
            </a:xfrm>
            <a:custGeom>
              <a:avLst/>
              <a:gdLst>
                <a:gd name="T0" fmla="*/ 31 w 61"/>
                <a:gd name="T1" fmla="*/ 44 h 83"/>
                <a:gd name="T2" fmla="*/ 15 w 61"/>
                <a:gd name="T3" fmla="*/ 57 h 83"/>
                <a:gd name="T4" fmla="*/ 28 w 61"/>
                <a:gd name="T5" fmla="*/ 71 h 83"/>
                <a:gd name="T6" fmla="*/ 46 w 61"/>
                <a:gd name="T7" fmla="*/ 50 h 83"/>
                <a:gd name="T8" fmla="*/ 46 w 61"/>
                <a:gd name="T9" fmla="*/ 45 h 83"/>
                <a:gd name="T10" fmla="*/ 31 w 61"/>
                <a:gd name="T11" fmla="*/ 44 h 83"/>
                <a:gd name="T12" fmla="*/ 32 w 61"/>
                <a:gd name="T13" fmla="*/ 0 h 83"/>
                <a:gd name="T14" fmla="*/ 61 w 61"/>
                <a:gd name="T15" fmla="*/ 30 h 83"/>
                <a:gd name="T16" fmla="*/ 61 w 61"/>
                <a:gd name="T17" fmla="*/ 80 h 83"/>
                <a:gd name="T18" fmla="*/ 55 w 61"/>
                <a:gd name="T19" fmla="*/ 81 h 83"/>
                <a:gd name="T20" fmla="*/ 49 w 61"/>
                <a:gd name="T21" fmla="*/ 80 h 83"/>
                <a:gd name="T22" fmla="*/ 47 w 61"/>
                <a:gd name="T23" fmla="*/ 70 h 83"/>
                <a:gd name="T24" fmla="*/ 23 w 61"/>
                <a:gd name="T25" fmla="*/ 83 h 83"/>
                <a:gd name="T26" fmla="*/ 0 w 61"/>
                <a:gd name="T27" fmla="*/ 57 h 83"/>
                <a:gd name="T28" fmla="*/ 29 w 61"/>
                <a:gd name="T29" fmla="*/ 34 h 83"/>
                <a:gd name="T30" fmla="*/ 46 w 61"/>
                <a:gd name="T31" fmla="*/ 35 h 83"/>
                <a:gd name="T32" fmla="*/ 46 w 61"/>
                <a:gd name="T33" fmla="*/ 29 h 83"/>
                <a:gd name="T34" fmla="*/ 30 w 61"/>
                <a:gd name="T35" fmla="*/ 13 h 83"/>
                <a:gd name="T36" fmla="*/ 10 w 61"/>
                <a:gd name="T37" fmla="*/ 17 h 83"/>
                <a:gd name="T38" fmla="*/ 7 w 61"/>
                <a:gd name="T39" fmla="*/ 12 h 83"/>
                <a:gd name="T40" fmla="*/ 6 w 61"/>
                <a:gd name="T41" fmla="*/ 6 h 83"/>
                <a:gd name="T42" fmla="*/ 32 w 61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1" h="83">
                  <a:moveTo>
                    <a:pt x="31" y="44"/>
                  </a:moveTo>
                  <a:cubicBezTo>
                    <a:pt x="21" y="44"/>
                    <a:pt x="15" y="48"/>
                    <a:pt x="15" y="57"/>
                  </a:cubicBezTo>
                  <a:cubicBezTo>
                    <a:pt x="15" y="67"/>
                    <a:pt x="20" y="71"/>
                    <a:pt x="28" y="71"/>
                  </a:cubicBezTo>
                  <a:cubicBezTo>
                    <a:pt x="40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6" y="44"/>
                    <a:pt x="31" y="44"/>
                  </a:cubicBezTo>
                  <a:moveTo>
                    <a:pt x="32" y="0"/>
                  </a:moveTo>
                  <a:cubicBezTo>
                    <a:pt x="54" y="0"/>
                    <a:pt x="61" y="10"/>
                    <a:pt x="61" y="30"/>
                  </a:cubicBezTo>
                  <a:cubicBezTo>
                    <a:pt x="61" y="80"/>
                    <a:pt x="61" y="80"/>
                    <a:pt x="61" y="80"/>
                  </a:cubicBezTo>
                  <a:cubicBezTo>
                    <a:pt x="61" y="80"/>
                    <a:pt x="59" y="81"/>
                    <a:pt x="55" y="81"/>
                  </a:cubicBezTo>
                  <a:cubicBezTo>
                    <a:pt x="51" y="81"/>
                    <a:pt x="49" y="80"/>
                    <a:pt x="49" y="80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3" y="78"/>
                    <a:pt x="35" y="83"/>
                    <a:pt x="23" y="83"/>
                  </a:cubicBezTo>
                  <a:cubicBezTo>
                    <a:pt x="9" y="83"/>
                    <a:pt x="0" y="74"/>
                    <a:pt x="0" y="57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2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2" y="13"/>
                    <a:pt x="30" y="13"/>
                  </a:cubicBezTo>
                  <a:cubicBezTo>
                    <a:pt x="20" y="13"/>
                    <a:pt x="10" y="17"/>
                    <a:pt x="10" y="17"/>
                  </a:cubicBezTo>
                  <a:cubicBezTo>
                    <a:pt x="10" y="17"/>
                    <a:pt x="8" y="15"/>
                    <a:pt x="7" y="12"/>
                  </a:cubicBezTo>
                  <a:cubicBezTo>
                    <a:pt x="5" y="9"/>
                    <a:pt x="6" y="6"/>
                    <a:pt x="6" y="6"/>
                  </a:cubicBezTo>
                  <a:cubicBezTo>
                    <a:pt x="6" y="6"/>
                    <a:pt x="17" y="0"/>
                    <a:pt x="3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28" name="Freeform 38"/>
            <p:cNvSpPr>
              <a:spLocks noEditPoints="1"/>
            </p:cNvSpPr>
            <p:nvPr/>
          </p:nvSpPr>
          <p:spPr bwMode="auto">
            <a:xfrm>
              <a:off x="3597" y="2163"/>
              <a:ext cx="125" cy="223"/>
            </a:xfrm>
            <a:custGeom>
              <a:avLst/>
              <a:gdLst>
                <a:gd name="T0" fmla="*/ 31 w 65"/>
                <a:gd name="T1" fmla="*/ 45 h 115"/>
                <a:gd name="T2" fmla="*/ 15 w 65"/>
                <a:gd name="T3" fmla="*/ 64 h 115"/>
                <a:gd name="T4" fmla="*/ 15 w 65"/>
                <a:gd name="T5" fmla="*/ 83 h 115"/>
                <a:gd name="T6" fmla="*/ 31 w 65"/>
                <a:gd name="T7" fmla="*/ 102 h 115"/>
                <a:gd name="T8" fmla="*/ 49 w 65"/>
                <a:gd name="T9" fmla="*/ 73 h 115"/>
                <a:gd name="T10" fmla="*/ 31 w 65"/>
                <a:gd name="T11" fmla="*/ 45 h 115"/>
                <a:gd name="T12" fmla="*/ 15 w 65"/>
                <a:gd name="T13" fmla="*/ 42 h 115"/>
                <a:gd name="T14" fmla="*/ 36 w 65"/>
                <a:gd name="T15" fmla="*/ 32 h 115"/>
                <a:gd name="T16" fmla="*/ 65 w 65"/>
                <a:gd name="T17" fmla="*/ 73 h 115"/>
                <a:gd name="T18" fmla="*/ 36 w 65"/>
                <a:gd name="T19" fmla="*/ 115 h 115"/>
                <a:gd name="T20" fmla="*/ 15 w 65"/>
                <a:gd name="T21" fmla="*/ 105 h 115"/>
                <a:gd name="T22" fmla="*/ 15 w 65"/>
                <a:gd name="T23" fmla="*/ 112 h 115"/>
                <a:gd name="T24" fmla="*/ 7 w 65"/>
                <a:gd name="T25" fmla="*/ 113 h 115"/>
                <a:gd name="T26" fmla="*/ 0 w 65"/>
                <a:gd name="T27" fmla="*/ 112 h 115"/>
                <a:gd name="T28" fmla="*/ 0 w 65"/>
                <a:gd name="T29" fmla="*/ 1 h 115"/>
                <a:gd name="T30" fmla="*/ 7 w 65"/>
                <a:gd name="T31" fmla="*/ 0 h 115"/>
                <a:gd name="T32" fmla="*/ 15 w 65"/>
                <a:gd name="T33" fmla="*/ 1 h 115"/>
                <a:gd name="T34" fmla="*/ 15 w 65"/>
                <a:gd name="T35" fmla="*/ 42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5">
                  <a:moveTo>
                    <a:pt x="31" y="45"/>
                  </a:moveTo>
                  <a:cubicBezTo>
                    <a:pt x="21" y="45"/>
                    <a:pt x="15" y="53"/>
                    <a:pt x="15" y="64"/>
                  </a:cubicBezTo>
                  <a:cubicBezTo>
                    <a:pt x="15" y="83"/>
                    <a:pt x="15" y="83"/>
                    <a:pt x="15" y="83"/>
                  </a:cubicBezTo>
                  <a:cubicBezTo>
                    <a:pt x="15" y="93"/>
                    <a:pt x="21" y="102"/>
                    <a:pt x="31" y="102"/>
                  </a:cubicBezTo>
                  <a:cubicBezTo>
                    <a:pt x="43" y="102"/>
                    <a:pt x="49" y="96"/>
                    <a:pt x="49" y="73"/>
                  </a:cubicBezTo>
                  <a:cubicBezTo>
                    <a:pt x="49" y="51"/>
                    <a:pt x="43" y="45"/>
                    <a:pt x="31" y="45"/>
                  </a:cubicBezTo>
                  <a:moveTo>
                    <a:pt x="15" y="42"/>
                  </a:moveTo>
                  <a:cubicBezTo>
                    <a:pt x="19" y="36"/>
                    <a:pt x="26" y="32"/>
                    <a:pt x="36" y="32"/>
                  </a:cubicBezTo>
                  <a:cubicBezTo>
                    <a:pt x="54" y="32"/>
                    <a:pt x="65" y="43"/>
                    <a:pt x="65" y="73"/>
                  </a:cubicBezTo>
                  <a:cubicBezTo>
                    <a:pt x="65" y="104"/>
                    <a:pt x="54" y="115"/>
                    <a:pt x="36" y="115"/>
                  </a:cubicBezTo>
                  <a:cubicBezTo>
                    <a:pt x="26" y="115"/>
                    <a:pt x="19" y="111"/>
                    <a:pt x="15" y="105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lnTo>
                    <a:pt x="15" y="4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29" name="Freeform 39"/>
            <p:cNvSpPr>
              <a:spLocks noEditPoints="1"/>
            </p:cNvSpPr>
            <p:nvPr/>
          </p:nvSpPr>
          <p:spPr bwMode="auto">
            <a:xfrm>
              <a:off x="3757" y="2169"/>
              <a:ext cx="31" cy="213"/>
            </a:xfrm>
            <a:custGeom>
              <a:avLst/>
              <a:gdLst>
                <a:gd name="T0" fmla="*/ 16 w 16"/>
                <a:gd name="T1" fmla="*/ 109 h 110"/>
                <a:gd name="T2" fmla="*/ 8 w 16"/>
                <a:gd name="T3" fmla="*/ 110 h 110"/>
                <a:gd name="T4" fmla="*/ 1 w 16"/>
                <a:gd name="T5" fmla="*/ 109 h 110"/>
                <a:gd name="T6" fmla="*/ 1 w 16"/>
                <a:gd name="T7" fmla="*/ 32 h 110"/>
                <a:gd name="T8" fmla="*/ 8 w 16"/>
                <a:gd name="T9" fmla="*/ 31 h 110"/>
                <a:gd name="T10" fmla="*/ 16 w 16"/>
                <a:gd name="T11" fmla="*/ 32 h 110"/>
                <a:gd name="T12" fmla="*/ 16 w 16"/>
                <a:gd name="T13" fmla="*/ 109 h 110"/>
                <a:gd name="T14" fmla="*/ 16 w 16"/>
                <a:gd name="T15" fmla="*/ 16 h 110"/>
                <a:gd name="T16" fmla="*/ 8 w 16"/>
                <a:gd name="T17" fmla="*/ 17 h 110"/>
                <a:gd name="T18" fmla="*/ 0 w 16"/>
                <a:gd name="T19" fmla="*/ 16 h 110"/>
                <a:gd name="T20" fmla="*/ 0 w 16"/>
                <a:gd name="T21" fmla="*/ 1 h 110"/>
                <a:gd name="T22" fmla="*/ 8 w 16"/>
                <a:gd name="T23" fmla="*/ 0 h 110"/>
                <a:gd name="T24" fmla="*/ 16 w 16"/>
                <a:gd name="T25" fmla="*/ 1 h 110"/>
                <a:gd name="T26" fmla="*/ 16 w 16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110">
                  <a:moveTo>
                    <a:pt x="16" y="109"/>
                  </a:moveTo>
                  <a:cubicBezTo>
                    <a:pt x="16" y="109"/>
                    <a:pt x="13" y="110"/>
                    <a:pt x="8" y="110"/>
                  </a:cubicBezTo>
                  <a:cubicBezTo>
                    <a:pt x="3" y="110"/>
                    <a:pt x="1" y="109"/>
                    <a:pt x="1" y="109"/>
                  </a:cubicBezTo>
                  <a:cubicBezTo>
                    <a:pt x="1" y="32"/>
                    <a:pt x="1" y="32"/>
                    <a:pt x="1" y="32"/>
                  </a:cubicBezTo>
                  <a:cubicBezTo>
                    <a:pt x="1" y="32"/>
                    <a:pt x="3" y="31"/>
                    <a:pt x="8" y="31"/>
                  </a:cubicBezTo>
                  <a:cubicBezTo>
                    <a:pt x="13" y="31"/>
                    <a:pt x="16" y="32"/>
                    <a:pt x="16" y="32"/>
                  </a:cubicBezTo>
                  <a:lnTo>
                    <a:pt x="16" y="109"/>
                  </a:lnTo>
                  <a:close/>
                  <a:moveTo>
                    <a:pt x="16" y="16"/>
                  </a:moveTo>
                  <a:cubicBezTo>
                    <a:pt x="16" y="16"/>
                    <a:pt x="13" y="17"/>
                    <a:pt x="8" y="17"/>
                  </a:cubicBezTo>
                  <a:cubicBezTo>
                    <a:pt x="3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0" name="Freeform 40"/>
            <p:cNvSpPr>
              <a:spLocks/>
            </p:cNvSpPr>
            <p:nvPr/>
          </p:nvSpPr>
          <p:spPr bwMode="auto">
            <a:xfrm>
              <a:off x="3832" y="2163"/>
              <a:ext cx="29" cy="219"/>
            </a:xfrm>
            <a:custGeom>
              <a:avLst/>
              <a:gdLst>
                <a:gd name="T0" fmla="*/ 15 w 15"/>
                <a:gd name="T1" fmla="*/ 112 h 113"/>
                <a:gd name="T2" fmla="*/ 7 w 15"/>
                <a:gd name="T3" fmla="*/ 113 h 113"/>
                <a:gd name="T4" fmla="*/ 0 w 15"/>
                <a:gd name="T5" fmla="*/ 112 h 113"/>
                <a:gd name="T6" fmla="*/ 0 w 15"/>
                <a:gd name="T7" fmla="*/ 1 h 113"/>
                <a:gd name="T8" fmla="*/ 7 w 15"/>
                <a:gd name="T9" fmla="*/ 0 h 113"/>
                <a:gd name="T10" fmla="*/ 15 w 15"/>
                <a:gd name="T11" fmla="*/ 1 h 113"/>
                <a:gd name="T12" fmla="*/ 15 w 15"/>
                <a:gd name="T13" fmla="*/ 1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" h="113">
                  <a:moveTo>
                    <a:pt x="15" y="112"/>
                  </a:move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lnTo>
                    <a:pt x="15" y="11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1" name="Freeform 41"/>
            <p:cNvSpPr>
              <a:spLocks noEditPoints="1"/>
            </p:cNvSpPr>
            <p:nvPr/>
          </p:nvSpPr>
          <p:spPr bwMode="auto">
            <a:xfrm>
              <a:off x="3904" y="2169"/>
              <a:ext cx="31" cy="213"/>
            </a:xfrm>
            <a:custGeom>
              <a:avLst/>
              <a:gdLst>
                <a:gd name="T0" fmla="*/ 16 w 16"/>
                <a:gd name="T1" fmla="*/ 109 h 110"/>
                <a:gd name="T2" fmla="*/ 8 w 16"/>
                <a:gd name="T3" fmla="*/ 110 h 110"/>
                <a:gd name="T4" fmla="*/ 1 w 16"/>
                <a:gd name="T5" fmla="*/ 109 h 110"/>
                <a:gd name="T6" fmla="*/ 1 w 16"/>
                <a:gd name="T7" fmla="*/ 32 h 110"/>
                <a:gd name="T8" fmla="*/ 8 w 16"/>
                <a:gd name="T9" fmla="*/ 31 h 110"/>
                <a:gd name="T10" fmla="*/ 16 w 16"/>
                <a:gd name="T11" fmla="*/ 32 h 110"/>
                <a:gd name="T12" fmla="*/ 16 w 16"/>
                <a:gd name="T13" fmla="*/ 109 h 110"/>
                <a:gd name="T14" fmla="*/ 16 w 16"/>
                <a:gd name="T15" fmla="*/ 16 h 110"/>
                <a:gd name="T16" fmla="*/ 8 w 16"/>
                <a:gd name="T17" fmla="*/ 17 h 110"/>
                <a:gd name="T18" fmla="*/ 0 w 16"/>
                <a:gd name="T19" fmla="*/ 16 h 110"/>
                <a:gd name="T20" fmla="*/ 0 w 16"/>
                <a:gd name="T21" fmla="*/ 1 h 110"/>
                <a:gd name="T22" fmla="*/ 8 w 16"/>
                <a:gd name="T23" fmla="*/ 0 h 110"/>
                <a:gd name="T24" fmla="*/ 16 w 16"/>
                <a:gd name="T25" fmla="*/ 1 h 110"/>
                <a:gd name="T26" fmla="*/ 16 w 16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110">
                  <a:moveTo>
                    <a:pt x="16" y="109"/>
                  </a:moveTo>
                  <a:cubicBezTo>
                    <a:pt x="16" y="109"/>
                    <a:pt x="13" y="110"/>
                    <a:pt x="8" y="110"/>
                  </a:cubicBezTo>
                  <a:cubicBezTo>
                    <a:pt x="3" y="110"/>
                    <a:pt x="1" y="109"/>
                    <a:pt x="1" y="109"/>
                  </a:cubicBezTo>
                  <a:cubicBezTo>
                    <a:pt x="1" y="32"/>
                    <a:pt x="1" y="32"/>
                    <a:pt x="1" y="32"/>
                  </a:cubicBezTo>
                  <a:cubicBezTo>
                    <a:pt x="1" y="32"/>
                    <a:pt x="3" y="31"/>
                    <a:pt x="8" y="31"/>
                  </a:cubicBezTo>
                  <a:cubicBezTo>
                    <a:pt x="13" y="31"/>
                    <a:pt x="16" y="32"/>
                    <a:pt x="16" y="32"/>
                  </a:cubicBezTo>
                  <a:lnTo>
                    <a:pt x="16" y="109"/>
                  </a:lnTo>
                  <a:close/>
                  <a:moveTo>
                    <a:pt x="16" y="16"/>
                  </a:moveTo>
                  <a:cubicBezTo>
                    <a:pt x="16" y="16"/>
                    <a:pt x="13" y="17"/>
                    <a:pt x="8" y="17"/>
                  </a:cubicBezTo>
                  <a:cubicBezTo>
                    <a:pt x="3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2" name="Freeform 42"/>
            <p:cNvSpPr>
              <a:spLocks/>
            </p:cNvSpPr>
            <p:nvPr/>
          </p:nvSpPr>
          <p:spPr bwMode="auto">
            <a:xfrm>
              <a:off x="3964" y="2196"/>
              <a:ext cx="96" cy="190"/>
            </a:xfrm>
            <a:custGeom>
              <a:avLst/>
              <a:gdLst>
                <a:gd name="T0" fmla="*/ 27 w 50"/>
                <a:gd name="T1" fmla="*/ 68 h 98"/>
                <a:gd name="T2" fmla="*/ 42 w 50"/>
                <a:gd name="T3" fmla="*/ 85 h 98"/>
                <a:gd name="T4" fmla="*/ 49 w 50"/>
                <a:gd name="T5" fmla="*/ 85 h 98"/>
                <a:gd name="T6" fmla="*/ 50 w 50"/>
                <a:gd name="T7" fmla="*/ 91 h 98"/>
                <a:gd name="T8" fmla="*/ 49 w 50"/>
                <a:gd name="T9" fmla="*/ 96 h 98"/>
                <a:gd name="T10" fmla="*/ 38 w 50"/>
                <a:gd name="T11" fmla="*/ 98 h 98"/>
                <a:gd name="T12" fmla="*/ 12 w 50"/>
                <a:gd name="T13" fmla="*/ 68 h 98"/>
                <a:gd name="T14" fmla="*/ 12 w 50"/>
                <a:gd name="T15" fmla="*/ 28 h 98"/>
                <a:gd name="T16" fmla="*/ 0 w 50"/>
                <a:gd name="T17" fmla="*/ 28 h 98"/>
                <a:gd name="T18" fmla="*/ 0 w 50"/>
                <a:gd name="T19" fmla="*/ 23 h 98"/>
                <a:gd name="T20" fmla="*/ 0 w 50"/>
                <a:gd name="T21" fmla="*/ 17 h 98"/>
                <a:gd name="T22" fmla="*/ 12 w 50"/>
                <a:gd name="T23" fmla="*/ 17 h 98"/>
                <a:gd name="T24" fmla="*/ 12 w 50"/>
                <a:gd name="T25" fmla="*/ 3 h 98"/>
                <a:gd name="T26" fmla="*/ 27 w 50"/>
                <a:gd name="T27" fmla="*/ 0 h 98"/>
                <a:gd name="T28" fmla="*/ 27 w 50"/>
                <a:gd name="T29" fmla="*/ 17 h 98"/>
                <a:gd name="T30" fmla="*/ 47 w 50"/>
                <a:gd name="T31" fmla="*/ 17 h 98"/>
                <a:gd name="T32" fmla="*/ 48 w 50"/>
                <a:gd name="T33" fmla="*/ 22 h 98"/>
                <a:gd name="T34" fmla="*/ 47 w 50"/>
                <a:gd name="T35" fmla="*/ 28 h 98"/>
                <a:gd name="T36" fmla="*/ 27 w 50"/>
                <a:gd name="T37" fmla="*/ 28 h 98"/>
                <a:gd name="T38" fmla="*/ 27 w 50"/>
                <a:gd name="T39" fmla="*/ 68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0" h="98">
                  <a:moveTo>
                    <a:pt x="27" y="68"/>
                  </a:moveTo>
                  <a:cubicBezTo>
                    <a:pt x="27" y="81"/>
                    <a:pt x="32" y="85"/>
                    <a:pt x="42" y="85"/>
                  </a:cubicBezTo>
                  <a:cubicBezTo>
                    <a:pt x="45" y="85"/>
                    <a:pt x="49" y="85"/>
                    <a:pt x="49" y="85"/>
                  </a:cubicBezTo>
                  <a:cubicBezTo>
                    <a:pt x="49" y="85"/>
                    <a:pt x="50" y="87"/>
                    <a:pt x="50" y="91"/>
                  </a:cubicBezTo>
                  <a:cubicBezTo>
                    <a:pt x="50" y="94"/>
                    <a:pt x="49" y="96"/>
                    <a:pt x="49" y="96"/>
                  </a:cubicBezTo>
                  <a:cubicBezTo>
                    <a:pt x="46" y="97"/>
                    <a:pt x="42" y="98"/>
                    <a:pt x="38" y="98"/>
                  </a:cubicBezTo>
                  <a:cubicBezTo>
                    <a:pt x="19" y="98"/>
                    <a:pt x="12" y="88"/>
                    <a:pt x="12" y="6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6"/>
                    <a:pt x="0" y="23"/>
                  </a:cubicBezTo>
                  <a:cubicBezTo>
                    <a:pt x="0" y="19"/>
                    <a:pt x="0" y="17"/>
                    <a:pt x="0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6" y="1"/>
                    <a:pt x="22" y="0"/>
                    <a:pt x="27" y="0"/>
                  </a:cubicBezTo>
                  <a:cubicBezTo>
                    <a:pt x="27" y="17"/>
                    <a:pt x="27" y="17"/>
                    <a:pt x="27" y="17"/>
                  </a:cubicBezTo>
                  <a:cubicBezTo>
                    <a:pt x="47" y="17"/>
                    <a:pt x="47" y="17"/>
                    <a:pt x="47" y="17"/>
                  </a:cubicBezTo>
                  <a:cubicBezTo>
                    <a:pt x="47" y="17"/>
                    <a:pt x="48" y="19"/>
                    <a:pt x="48" y="22"/>
                  </a:cubicBezTo>
                  <a:cubicBezTo>
                    <a:pt x="48" y="26"/>
                    <a:pt x="47" y="28"/>
                    <a:pt x="47" y="28"/>
                  </a:cubicBezTo>
                  <a:cubicBezTo>
                    <a:pt x="27" y="28"/>
                    <a:pt x="27" y="28"/>
                    <a:pt x="27" y="28"/>
                  </a:cubicBezTo>
                  <a:lnTo>
                    <a:pt x="27" y="68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3" name="Freeform 43"/>
            <p:cNvSpPr>
              <a:spLocks noEditPoints="1"/>
            </p:cNvSpPr>
            <p:nvPr/>
          </p:nvSpPr>
          <p:spPr bwMode="auto">
            <a:xfrm>
              <a:off x="4078" y="2225"/>
              <a:ext cx="117" cy="161"/>
            </a:xfrm>
            <a:custGeom>
              <a:avLst/>
              <a:gdLst>
                <a:gd name="T0" fmla="*/ 31 w 61"/>
                <a:gd name="T1" fmla="*/ 44 h 83"/>
                <a:gd name="T2" fmla="*/ 16 w 61"/>
                <a:gd name="T3" fmla="*/ 57 h 83"/>
                <a:gd name="T4" fmla="*/ 29 w 61"/>
                <a:gd name="T5" fmla="*/ 71 h 83"/>
                <a:gd name="T6" fmla="*/ 46 w 61"/>
                <a:gd name="T7" fmla="*/ 50 h 83"/>
                <a:gd name="T8" fmla="*/ 46 w 61"/>
                <a:gd name="T9" fmla="*/ 45 h 83"/>
                <a:gd name="T10" fmla="*/ 31 w 61"/>
                <a:gd name="T11" fmla="*/ 44 h 83"/>
                <a:gd name="T12" fmla="*/ 33 w 61"/>
                <a:gd name="T13" fmla="*/ 0 h 83"/>
                <a:gd name="T14" fmla="*/ 61 w 61"/>
                <a:gd name="T15" fmla="*/ 30 h 83"/>
                <a:gd name="T16" fmla="*/ 61 w 61"/>
                <a:gd name="T17" fmla="*/ 80 h 83"/>
                <a:gd name="T18" fmla="*/ 56 w 61"/>
                <a:gd name="T19" fmla="*/ 81 h 83"/>
                <a:gd name="T20" fmla="*/ 50 w 61"/>
                <a:gd name="T21" fmla="*/ 80 h 83"/>
                <a:gd name="T22" fmla="*/ 47 w 61"/>
                <a:gd name="T23" fmla="*/ 70 h 83"/>
                <a:gd name="T24" fmla="*/ 24 w 61"/>
                <a:gd name="T25" fmla="*/ 83 h 83"/>
                <a:gd name="T26" fmla="*/ 0 w 61"/>
                <a:gd name="T27" fmla="*/ 57 h 83"/>
                <a:gd name="T28" fmla="*/ 29 w 61"/>
                <a:gd name="T29" fmla="*/ 34 h 83"/>
                <a:gd name="T30" fmla="*/ 46 w 61"/>
                <a:gd name="T31" fmla="*/ 35 h 83"/>
                <a:gd name="T32" fmla="*/ 46 w 61"/>
                <a:gd name="T33" fmla="*/ 29 h 83"/>
                <a:gd name="T34" fmla="*/ 31 w 61"/>
                <a:gd name="T35" fmla="*/ 13 h 83"/>
                <a:gd name="T36" fmla="*/ 11 w 61"/>
                <a:gd name="T37" fmla="*/ 17 h 83"/>
                <a:gd name="T38" fmla="*/ 7 w 61"/>
                <a:gd name="T39" fmla="*/ 12 h 83"/>
                <a:gd name="T40" fmla="*/ 6 w 61"/>
                <a:gd name="T41" fmla="*/ 6 h 83"/>
                <a:gd name="T42" fmla="*/ 33 w 61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1" h="83">
                  <a:moveTo>
                    <a:pt x="31" y="44"/>
                  </a:moveTo>
                  <a:cubicBezTo>
                    <a:pt x="21" y="44"/>
                    <a:pt x="16" y="48"/>
                    <a:pt x="16" y="57"/>
                  </a:cubicBezTo>
                  <a:cubicBezTo>
                    <a:pt x="16" y="67"/>
                    <a:pt x="21" y="71"/>
                    <a:pt x="29" y="71"/>
                  </a:cubicBezTo>
                  <a:cubicBezTo>
                    <a:pt x="41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7" y="44"/>
                    <a:pt x="31" y="44"/>
                  </a:cubicBezTo>
                  <a:moveTo>
                    <a:pt x="33" y="0"/>
                  </a:moveTo>
                  <a:cubicBezTo>
                    <a:pt x="54" y="0"/>
                    <a:pt x="61" y="10"/>
                    <a:pt x="61" y="30"/>
                  </a:cubicBezTo>
                  <a:cubicBezTo>
                    <a:pt x="61" y="80"/>
                    <a:pt x="61" y="80"/>
                    <a:pt x="61" y="80"/>
                  </a:cubicBezTo>
                  <a:cubicBezTo>
                    <a:pt x="61" y="80"/>
                    <a:pt x="60" y="81"/>
                    <a:pt x="56" y="81"/>
                  </a:cubicBezTo>
                  <a:cubicBezTo>
                    <a:pt x="52" y="81"/>
                    <a:pt x="50" y="80"/>
                    <a:pt x="50" y="80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3" y="78"/>
                    <a:pt x="35" y="83"/>
                    <a:pt x="24" y="83"/>
                  </a:cubicBezTo>
                  <a:cubicBezTo>
                    <a:pt x="9" y="83"/>
                    <a:pt x="0" y="74"/>
                    <a:pt x="0" y="57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2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2" y="13"/>
                    <a:pt x="31" y="13"/>
                  </a:cubicBezTo>
                  <a:cubicBezTo>
                    <a:pt x="20" y="13"/>
                    <a:pt x="11" y="17"/>
                    <a:pt x="11" y="17"/>
                  </a:cubicBezTo>
                  <a:cubicBezTo>
                    <a:pt x="10" y="17"/>
                    <a:pt x="9" y="15"/>
                    <a:pt x="7" y="12"/>
                  </a:cubicBezTo>
                  <a:cubicBezTo>
                    <a:pt x="6" y="9"/>
                    <a:pt x="6" y="6"/>
                    <a:pt x="6" y="6"/>
                  </a:cubicBezTo>
                  <a:cubicBezTo>
                    <a:pt x="6" y="6"/>
                    <a:pt x="18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4" name="Freeform 44"/>
            <p:cNvSpPr>
              <a:spLocks/>
            </p:cNvSpPr>
            <p:nvPr/>
          </p:nvSpPr>
          <p:spPr bwMode="auto">
            <a:xfrm>
              <a:off x="4230" y="2225"/>
              <a:ext cx="106" cy="161"/>
            </a:xfrm>
            <a:custGeom>
              <a:avLst/>
              <a:gdLst>
                <a:gd name="T0" fmla="*/ 16 w 55"/>
                <a:gd name="T1" fmla="*/ 41 h 83"/>
                <a:gd name="T2" fmla="*/ 37 w 55"/>
                <a:gd name="T3" fmla="*/ 70 h 83"/>
                <a:gd name="T4" fmla="*/ 51 w 55"/>
                <a:gd name="T5" fmla="*/ 67 h 83"/>
                <a:gd name="T6" fmla="*/ 55 w 55"/>
                <a:gd name="T7" fmla="*/ 78 h 83"/>
                <a:gd name="T8" fmla="*/ 34 w 55"/>
                <a:gd name="T9" fmla="*/ 83 h 83"/>
                <a:gd name="T10" fmla="*/ 0 w 55"/>
                <a:gd name="T11" fmla="*/ 41 h 83"/>
                <a:gd name="T12" fmla="*/ 34 w 55"/>
                <a:gd name="T13" fmla="*/ 0 h 83"/>
                <a:gd name="T14" fmla="*/ 54 w 55"/>
                <a:gd name="T15" fmla="*/ 4 h 83"/>
                <a:gd name="T16" fmla="*/ 49 w 55"/>
                <a:gd name="T17" fmla="*/ 15 h 83"/>
                <a:gd name="T18" fmla="*/ 36 w 55"/>
                <a:gd name="T19" fmla="*/ 13 h 83"/>
                <a:gd name="T20" fmla="*/ 16 w 55"/>
                <a:gd name="T21" fmla="*/ 41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83">
                  <a:moveTo>
                    <a:pt x="16" y="41"/>
                  </a:moveTo>
                  <a:cubicBezTo>
                    <a:pt x="16" y="61"/>
                    <a:pt x="22" y="70"/>
                    <a:pt x="37" y="70"/>
                  </a:cubicBezTo>
                  <a:cubicBezTo>
                    <a:pt x="45" y="70"/>
                    <a:pt x="51" y="67"/>
                    <a:pt x="51" y="67"/>
                  </a:cubicBezTo>
                  <a:cubicBezTo>
                    <a:pt x="54" y="70"/>
                    <a:pt x="55" y="74"/>
                    <a:pt x="55" y="78"/>
                  </a:cubicBezTo>
                  <a:cubicBezTo>
                    <a:pt x="55" y="78"/>
                    <a:pt x="49" y="83"/>
                    <a:pt x="34" y="83"/>
                  </a:cubicBezTo>
                  <a:cubicBezTo>
                    <a:pt x="12" y="83"/>
                    <a:pt x="0" y="68"/>
                    <a:pt x="0" y="41"/>
                  </a:cubicBezTo>
                  <a:cubicBezTo>
                    <a:pt x="0" y="15"/>
                    <a:pt x="12" y="0"/>
                    <a:pt x="34" y="0"/>
                  </a:cubicBezTo>
                  <a:cubicBezTo>
                    <a:pt x="48" y="0"/>
                    <a:pt x="54" y="4"/>
                    <a:pt x="54" y="4"/>
                  </a:cubicBezTo>
                  <a:cubicBezTo>
                    <a:pt x="54" y="8"/>
                    <a:pt x="52" y="12"/>
                    <a:pt x="49" y="15"/>
                  </a:cubicBezTo>
                  <a:cubicBezTo>
                    <a:pt x="49" y="15"/>
                    <a:pt x="44" y="13"/>
                    <a:pt x="36" y="13"/>
                  </a:cubicBezTo>
                  <a:cubicBezTo>
                    <a:pt x="22" y="13"/>
                    <a:pt x="16" y="22"/>
                    <a:pt x="16" y="41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5" name="Freeform 45"/>
            <p:cNvSpPr>
              <a:spLocks noEditPoints="1"/>
            </p:cNvSpPr>
            <p:nvPr/>
          </p:nvSpPr>
          <p:spPr bwMode="auto">
            <a:xfrm>
              <a:off x="4334" y="2169"/>
              <a:ext cx="64" cy="286"/>
            </a:xfrm>
            <a:custGeom>
              <a:avLst/>
              <a:gdLst>
                <a:gd name="T0" fmla="*/ 33 w 33"/>
                <a:gd name="T1" fmla="*/ 15 h 148"/>
                <a:gd name="T2" fmla="*/ 25 w 33"/>
                <a:gd name="T3" fmla="*/ 16 h 148"/>
                <a:gd name="T4" fmla="*/ 17 w 33"/>
                <a:gd name="T5" fmla="*/ 15 h 148"/>
                <a:gd name="T6" fmla="*/ 17 w 33"/>
                <a:gd name="T7" fmla="*/ 1 h 148"/>
                <a:gd name="T8" fmla="*/ 25 w 33"/>
                <a:gd name="T9" fmla="*/ 0 h 148"/>
                <a:gd name="T10" fmla="*/ 33 w 33"/>
                <a:gd name="T11" fmla="*/ 1 h 148"/>
                <a:gd name="T12" fmla="*/ 33 w 33"/>
                <a:gd name="T13" fmla="*/ 15 h 148"/>
                <a:gd name="T14" fmla="*/ 18 w 33"/>
                <a:gd name="T15" fmla="*/ 32 h 148"/>
                <a:gd name="T16" fmla="*/ 25 w 33"/>
                <a:gd name="T17" fmla="*/ 31 h 148"/>
                <a:gd name="T18" fmla="*/ 33 w 33"/>
                <a:gd name="T19" fmla="*/ 32 h 148"/>
                <a:gd name="T20" fmla="*/ 33 w 33"/>
                <a:gd name="T21" fmla="*/ 123 h 148"/>
                <a:gd name="T22" fmla="*/ 11 w 33"/>
                <a:gd name="T23" fmla="*/ 148 h 148"/>
                <a:gd name="T24" fmla="*/ 1 w 33"/>
                <a:gd name="T25" fmla="*/ 147 h 148"/>
                <a:gd name="T26" fmla="*/ 0 w 33"/>
                <a:gd name="T27" fmla="*/ 143 h 148"/>
                <a:gd name="T28" fmla="*/ 2 w 33"/>
                <a:gd name="T29" fmla="*/ 135 h 148"/>
                <a:gd name="T30" fmla="*/ 7 w 33"/>
                <a:gd name="T31" fmla="*/ 136 h 148"/>
                <a:gd name="T32" fmla="*/ 18 w 33"/>
                <a:gd name="T33" fmla="*/ 124 h 148"/>
                <a:gd name="T34" fmla="*/ 18 w 33"/>
                <a:gd name="T35" fmla="*/ 32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3" h="148">
                  <a:moveTo>
                    <a:pt x="33" y="15"/>
                  </a:moveTo>
                  <a:cubicBezTo>
                    <a:pt x="33" y="15"/>
                    <a:pt x="30" y="16"/>
                    <a:pt x="25" y="16"/>
                  </a:cubicBezTo>
                  <a:cubicBezTo>
                    <a:pt x="20" y="16"/>
                    <a:pt x="17" y="15"/>
                    <a:pt x="17" y="15"/>
                  </a:cubicBezTo>
                  <a:cubicBezTo>
                    <a:pt x="17" y="1"/>
                    <a:pt x="17" y="1"/>
                    <a:pt x="17" y="1"/>
                  </a:cubicBezTo>
                  <a:cubicBezTo>
                    <a:pt x="17" y="1"/>
                    <a:pt x="20" y="0"/>
                    <a:pt x="25" y="0"/>
                  </a:cubicBezTo>
                  <a:cubicBezTo>
                    <a:pt x="30" y="0"/>
                    <a:pt x="33" y="1"/>
                    <a:pt x="33" y="1"/>
                  </a:cubicBezTo>
                  <a:lnTo>
                    <a:pt x="33" y="15"/>
                  </a:lnTo>
                  <a:close/>
                  <a:moveTo>
                    <a:pt x="18" y="32"/>
                  </a:moveTo>
                  <a:cubicBezTo>
                    <a:pt x="18" y="32"/>
                    <a:pt x="20" y="31"/>
                    <a:pt x="25" y="31"/>
                  </a:cubicBezTo>
                  <a:cubicBezTo>
                    <a:pt x="30" y="31"/>
                    <a:pt x="33" y="32"/>
                    <a:pt x="33" y="32"/>
                  </a:cubicBezTo>
                  <a:cubicBezTo>
                    <a:pt x="33" y="123"/>
                    <a:pt x="33" y="123"/>
                    <a:pt x="33" y="123"/>
                  </a:cubicBezTo>
                  <a:cubicBezTo>
                    <a:pt x="33" y="139"/>
                    <a:pt x="25" y="148"/>
                    <a:pt x="11" y="148"/>
                  </a:cubicBezTo>
                  <a:cubicBezTo>
                    <a:pt x="5" y="148"/>
                    <a:pt x="1" y="147"/>
                    <a:pt x="1" y="147"/>
                  </a:cubicBezTo>
                  <a:cubicBezTo>
                    <a:pt x="1" y="147"/>
                    <a:pt x="0" y="145"/>
                    <a:pt x="0" y="143"/>
                  </a:cubicBezTo>
                  <a:cubicBezTo>
                    <a:pt x="0" y="138"/>
                    <a:pt x="2" y="135"/>
                    <a:pt x="2" y="135"/>
                  </a:cubicBezTo>
                  <a:cubicBezTo>
                    <a:pt x="2" y="135"/>
                    <a:pt x="4" y="136"/>
                    <a:pt x="7" y="136"/>
                  </a:cubicBezTo>
                  <a:cubicBezTo>
                    <a:pt x="14" y="136"/>
                    <a:pt x="18" y="132"/>
                    <a:pt x="18" y="124"/>
                  </a:cubicBezTo>
                  <a:lnTo>
                    <a:pt x="18" y="3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6" name="Freeform 46"/>
            <p:cNvSpPr>
              <a:spLocks noEditPoints="1"/>
            </p:cNvSpPr>
            <p:nvPr/>
          </p:nvSpPr>
          <p:spPr bwMode="auto">
            <a:xfrm>
              <a:off x="4440" y="2169"/>
              <a:ext cx="31" cy="213"/>
            </a:xfrm>
            <a:custGeom>
              <a:avLst/>
              <a:gdLst>
                <a:gd name="T0" fmla="*/ 15 w 16"/>
                <a:gd name="T1" fmla="*/ 109 h 110"/>
                <a:gd name="T2" fmla="*/ 8 w 16"/>
                <a:gd name="T3" fmla="*/ 110 h 110"/>
                <a:gd name="T4" fmla="*/ 0 w 16"/>
                <a:gd name="T5" fmla="*/ 109 h 110"/>
                <a:gd name="T6" fmla="*/ 0 w 16"/>
                <a:gd name="T7" fmla="*/ 32 h 110"/>
                <a:gd name="T8" fmla="*/ 8 w 16"/>
                <a:gd name="T9" fmla="*/ 31 h 110"/>
                <a:gd name="T10" fmla="*/ 15 w 16"/>
                <a:gd name="T11" fmla="*/ 32 h 110"/>
                <a:gd name="T12" fmla="*/ 15 w 16"/>
                <a:gd name="T13" fmla="*/ 109 h 110"/>
                <a:gd name="T14" fmla="*/ 16 w 16"/>
                <a:gd name="T15" fmla="*/ 16 h 110"/>
                <a:gd name="T16" fmla="*/ 8 w 16"/>
                <a:gd name="T17" fmla="*/ 17 h 110"/>
                <a:gd name="T18" fmla="*/ 0 w 16"/>
                <a:gd name="T19" fmla="*/ 16 h 110"/>
                <a:gd name="T20" fmla="*/ 0 w 16"/>
                <a:gd name="T21" fmla="*/ 1 h 110"/>
                <a:gd name="T22" fmla="*/ 8 w 16"/>
                <a:gd name="T23" fmla="*/ 0 h 110"/>
                <a:gd name="T24" fmla="*/ 16 w 16"/>
                <a:gd name="T25" fmla="*/ 1 h 110"/>
                <a:gd name="T26" fmla="*/ 16 w 16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110">
                  <a:moveTo>
                    <a:pt x="15" y="109"/>
                  </a:moveTo>
                  <a:cubicBezTo>
                    <a:pt x="15" y="109"/>
                    <a:pt x="13" y="110"/>
                    <a:pt x="8" y="110"/>
                  </a:cubicBezTo>
                  <a:cubicBezTo>
                    <a:pt x="3" y="110"/>
                    <a:pt x="0" y="109"/>
                    <a:pt x="0" y="109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3" y="31"/>
                    <a:pt x="8" y="31"/>
                  </a:cubicBezTo>
                  <a:cubicBezTo>
                    <a:pt x="13" y="31"/>
                    <a:pt x="15" y="32"/>
                    <a:pt x="15" y="32"/>
                  </a:cubicBezTo>
                  <a:lnTo>
                    <a:pt x="15" y="109"/>
                  </a:lnTo>
                  <a:close/>
                  <a:moveTo>
                    <a:pt x="16" y="16"/>
                  </a:moveTo>
                  <a:cubicBezTo>
                    <a:pt x="16" y="16"/>
                    <a:pt x="13" y="17"/>
                    <a:pt x="8" y="17"/>
                  </a:cubicBezTo>
                  <a:cubicBezTo>
                    <a:pt x="2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7" name="Freeform 47"/>
            <p:cNvSpPr>
              <a:spLocks noEditPoints="1"/>
            </p:cNvSpPr>
            <p:nvPr/>
          </p:nvSpPr>
          <p:spPr bwMode="auto">
            <a:xfrm>
              <a:off x="4576" y="2169"/>
              <a:ext cx="164" cy="217"/>
            </a:xfrm>
            <a:custGeom>
              <a:avLst/>
              <a:gdLst>
                <a:gd name="T0" fmla="*/ 42 w 85"/>
                <a:gd name="T1" fmla="*/ 13 h 112"/>
                <a:gd name="T2" fmla="*/ 16 w 85"/>
                <a:gd name="T3" fmla="*/ 56 h 112"/>
                <a:gd name="T4" fmla="*/ 42 w 85"/>
                <a:gd name="T5" fmla="*/ 99 h 112"/>
                <a:gd name="T6" fmla="*/ 68 w 85"/>
                <a:gd name="T7" fmla="*/ 56 h 112"/>
                <a:gd name="T8" fmla="*/ 42 w 85"/>
                <a:gd name="T9" fmla="*/ 13 h 112"/>
                <a:gd name="T10" fmla="*/ 42 w 85"/>
                <a:gd name="T11" fmla="*/ 0 h 112"/>
                <a:gd name="T12" fmla="*/ 85 w 85"/>
                <a:gd name="T13" fmla="*/ 56 h 112"/>
                <a:gd name="T14" fmla="*/ 42 w 85"/>
                <a:gd name="T15" fmla="*/ 112 h 112"/>
                <a:gd name="T16" fmla="*/ 0 w 85"/>
                <a:gd name="T17" fmla="*/ 56 h 112"/>
                <a:gd name="T18" fmla="*/ 42 w 85"/>
                <a:gd name="T19" fmla="*/ 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5" h="112">
                  <a:moveTo>
                    <a:pt x="42" y="13"/>
                  </a:moveTo>
                  <a:cubicBezTo>
                    <a:pt x="26" y="13"/>
                    <a:pt x="16" y="22"/>
                    <a:pt x="16" y="56"/>
                  </a:cubicBezTo>
                  <a:cubicBezTo>
                    <a:pt x="16" y="89"/>
                    <a:pt x="26" y="99"/>
                    <a:pt x="42" y="99"/>
                  </a:cubicBezTo>
                  <a:cubicBezTo>
                    <a:pt x="58" y="99"/>
                    <a:pt x="68" y="89"/>
                    <a:pt x="68" y="56"/>
                  </a:cubicBezTo>
                  <a:cubicBezTo>
                    <a:pt x="68" y="22"/>
                    <a:pt x="58" y="13"/>
                    <a:pt x="42" y="13"/>
                  </a:cubicBezTo>
                  <a:moveTo>
                    <a:pt x="42" y="0"/>
                  </a:moveTo>
                  <a:cubicBezTo>
                    <a:pt x="68" y="0"/>
                    <a:pt x="85" y="17"/>
                    <a:pt x="85" y="56"/>
                  </a:cubicBezTo>
                  <a:cubicBezTo>
                    <a:pt x="85" y="95"/>
                    <a:pt x="68" y="112"/>
                    <a:pt x="42" y="112"/>
                  </a:cubicBezTo>
                  <a:cubicBezTo>
                    <a:pt x="16" y="112"/>
                    <a:pt x="0" y="95"/>
                    <a:pt x="0" y="56"/>
                  </a:cubicBezTo>
                  <a:cubicBezTo>
                    <a:pt x="0" y="17"/>
                    <a:pt x="16" y="0"/>
                    <a:pt x="4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8" name="Freeform 48"/>
            <p:cNvSpPr>
              <a:spLocks/>
            </p:cNvSpPr>
            <p:nvPr/>
          </p:nvSpPr>
          <p:spPr bwMode="auto">
            <a:xfrm>
              <a:off x="4771" y="2225"/>
              <a:ext cx="102" cy="161"/>
            </a:xfrm>
            <a:custGeom>
              <a:avLst/>
              <a:gdLst>
                <a:gd name="T0" fmla="*/ 28 w 53"/>
                <a:gd name="T1" fmla="*/ 0 h 83"/>
                <a:gd name="T2" fmla="*/ 50 w 53"/>
                <a:gd name="T3" fmla="*/ 4 h 83"/>
                <a:gd name="T4" fmla="*/ 46 w 53"/>
                <a:gd name="T5" fmla="*/ 15 h 83"/>
                <a:gd name="T6" fmla="*/ 30 w 53"/>
                <a:gd name="T7" fmla="*/ 13 h 83"/>
                <a:gd name="T8" fmla="*/ 14 w 53"/>
                <a:gd name="T9" fmla="*/ 24 h 83"/>
                <a:gd name="T10" fmla="*/ 33 w 53"/>
                <a:gd name="T11" fmla="*/ 36 h 83"/>
                <a:gd name="T12" fmla="*/ 53 w 53"/>
                <a:gd name="T13" fmla="*/ 59 h 83"/>
                <a:gd name="T14" fmla="*/ 25 w 53"/>
                <a:gd name="T15" fmla="*/ 83 h 83"/>
                <a:gd name="T16" fmla="*/ 0 w 53"/>
                <a:gd name="T17" fmla="*/ 77 h 83"/>
                <a:gd name="T18" fmla="*/ 4 w 53"/>
                <a:gd name="T19" fmla="*/ 66 h 83"/>
                <a:gd name="T20" fmla="*/ 24 w 53"/>
                <a:gd name="T21" fmla="*/ 70 h 83"/>
                <a:gd name="T22" fmla="*/ 39 w 53"/>
                <a:gd name="T23" fmla="*/ 59 h 83"/>
                <a:gd name="T24" fmla="*/ 21 w 53"/>
                <a:gd name="T25" fmla="*/ 46 h 83"/>
                <a:gd name="T26" fmla="*/ 0 w 53"/>
                <a:gd name="T27" fmla="*/ 24 h 83"/>
                <a:gd name="T28" fmla="*/ 28 w 53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3" h="83">
                  <a:moveTo>
                    <a:pt x="28" y="0"/>
                  </a:moveTo>
                  <a:cubicBezTo>
                    <a:pt x="43" y="0"/>
                    <a:pt x="50" y="4"/>
                    <a:pt x="50" y="4"/>
                  </a:cubicBezTo>
                  <a:cubicBezTo>
                    <a:pt x="50" y="8"/>
                    <a:pt x="48" y="13"/>
                    <a:pt x="46" y="15"/>
                  </a:cubicBezTo>
                  <a:cubicBezTo>
                    <a:pt x="46" y="15"/>
                    <a:pt x="38" y="13"/>
                    <a:pt x="30" y="13"/>
                  </a:cubicBezTo>
                  <a:cubicBezTo>
                    <a:pt x="20" y="13"/>
                    <a:pt x="14" y="16"/>
                    <a:pt x="14" y="24"/>
                  </a:cubicBezTo>
                  <a:cubicBezTo>
                    <a:pt x="14" y="31"/>
                    <a:pt x="24" y="33"/>
                    <a:pt x="33" y="36"/>
                  </a:cubicBezTo>
                  <a:cubicBezTo>
                    <a:pt x="43" y="39"/>
                    <a:pt x="53" y="44"/>
                    <a:pt x="53" y="59"/>
                  </a:cubicBezTo>
                  <a:cubicBezTo>
                    <a:pt x="53" y="74"/>
                    <a:pt x="44" y="83"/>
                    <a:pt x="25" y="83"/>
                  </a:cubicBezTo>
                  <a:cubicBezTo>
                    <a:pt x="9" y="83"/>
                    <a:pt x="0" y="77"/>
                    <a:pt x="0" y="77"/>
                  </a:cubicBezTo>
                  <a:cubicBezTo>
                    <a:pt x="0" y="73"/>
                    <a:pt x="1" y="69"/>
                    <a:pt x="4" y="66"/>
                  </a:cubicBezTo>
                  <a:cubicBezTo>
                    <a:pt x="4" y="66"/>
                    <a:pt x="14" y="70"/>
                    <a:pt x="24" y="70"/>
                  </a:cubicBezTo>
                  <a:cubicBezTo>
                    <a:pt x="33" y="70"/>
                    <a:pt x="39" y="66"/>
                    <a:pt x="39" y="59"/>
                  </a:cubicBezTo>
                  <a:cubicBezTo>
                    <a:pt x="39" y="51"/>
                    <a:pt x="30" y="49"/>
                    <a:pt x="21" y="46"/>
                  </a:cubicBezTo>
                  <a:cubicBezTo>
                    <a:pt x="11" y="43"/>
                    <a:pt x="0" y="39"/>
                    <a:pt x="0" y="24"/>
                  </a:cubicBezTo>
                  <a:cubicBezTo>
                    <a:pt x="0" y="10"/>
                    <a:pt x="9" y="0"/>
                    <a:pt x="28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9" name="Freeform 49"/>
            <p:cNvSpPr>
              <a:spLocks noEditPoints="1"/>
            </p:cNvSpPr>
            <p:nvPr/>
          </p:nvSpPr>
          <p:spPr bwMode="auto">
            <a:xfrm>
              <a:off x="4900" y="2153"/>
              <a:ext cx="129" cy="233"/>
            </a:xfrm>
            <a:custGeom>
              <a:avLst/>
              <a:gdLst>
                <a:gd name="T0" fmla="*/ 35 w 67"/>
                <a:gd name="T1" fmla="*/ 1 h 120"/>
                <a:gd name="T2" fmla="*/ 48 w 67"/>
                <a:gd name="T3" fmla="*/ 7 h 120"/>
                <a:gd name="T4" fmla="*/ 29 w 67"/>
                <a:gd name="T5" fmla="*/ 27 h 120"/>
                <a:gd name="T6" fmla="*/ 20 w 67"/>
                <a:gd name="T7" fmla="*/ 22 h 120"/>
                <a:gd name="T8" fmla="*/ 35 w 67"/>
                <a:gd name="T9" fmla="*/ 1 h 120"/>
                <a:gd name="T10" fmla="*/ 34 w 67"/>
                <a:gd name="T11" fmla="*/ 49 h 120"/>
                <a:gd name="T12" fmla="*/ 16 w 67"/>
                <a:gd name="T13" fmla="*/ 78 h 120"/>
                <a:gd name="T14" fmla="*/ 34 w 67"/>
                <a:gd name="T15" fmla="*/ 108 h 120"/>
                <a:gd name="T16" fmla="*/ 52 w 67"/>
                <a:gd name="T17" fmla="*/ 78 h 120"/>
                <a:gd name="T18" fmla="*/ 34 w 67"/>
                <a:gd name="T19" fmla="*/ 49 h 120"/>
                <a:gd name="T20" fmla="*/ 34 w 67"/>
                <a:gd name="T21" fmla="*/ 37 h 120"/>
                <a:gd name="T22" fmla="*/ 67 w 67"/>
                <a:gd name="T23" fmla="*/ 78 h 120"/>
                <a:gd name="T24" fmla="*/ 34 w 67"/>
                <a:gd name="T25" fmla="*/ 120 h 120"/>
                <a:gd name="T26" fmla="*/ 0 w 67"/>
                <a:gd name="T27" fmla="*/ 78 h 120"/>
                <a:gd name="T28" fmla="*/ 34 w 67"/>
                <a:gd name="T29" fmla="*/ 37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7" h="120">
                  <a:moveTo>
                    <a:pt x="35" y="1"/>
                  </a:moveTo>
                  <a:cubicBezTo>
                    <a:pt x="39" y="0"/>
                    <a:pt x="46" y="3"/>
                    <a:pt x="48" y="7"/>
                  </a:cubicBezTo>
                  <a:cubicBezTo>
                    <a:pt x="29" y="27"/>
                    <a:pt x="29" y="27"/>
                    <a:pt x="29" y="27"/>
                  </a:cubicBezTo>
                  <a:cubicBezTo>
                    <a:pt x="25" y="26"/>
                    <a:pt x="22" y="25"/>
                    <a:pt x="20" y="22"/>
                  </a:cubicBezTo>
                  <a:lnTo>
                    <a:pt x="35" y="1"/>
                  </a:lnTo>
                  <a:close/>
                  <a:moveTo>
                    <a:pt x="34" y="49"/>
                  </a:moveTo>
                  <a:cubicBezTo>
                    <a:pt x="23" y="49"/>
                    <a:pt x="16" y="55"/>
                    <a:pt x="16" y="78"/>
                  </a:cubicBezTo>
                  <a:cubicBezTo>
                    <a:pt x="16" y="102"/>
                    <a:pt x="23" y="108"/>
                    <a:pt x="34" y="108"/>
                  </a:cubicBezTo>
                  <a:cubicBezTo>
                    <a:pt x="45" y="108"/>
                    <a:pt x="52" y="102"/>
                    <a:pt x="52" y="78"/>
                  </a:cubicBezTo>
                  <a:cubicBezTo>
                    <a:pt x="52" y="55"/>
                    <a:pt x="45" y="49"/>
                    <a:pt x="34" y="49"/>
                  </a:cubicBezTo>
                  <a:moveTo>
                    <a:pt x="34" y="37"/>
                  </a:moveTo>
                  <a:cubicBezTo>
                    <a:pt x="55" y="37"/>
                    <a:pt x="67" y="49"/>
                    <a:pt x="67" y="78"/>
                  </a:cubicBezTo>
                  <a:cubicBezTo>
                    <a:pt x="67" y="108"/>
                    <a:pt x="54" y="120"/>
                    <a:pt x="34" y="120"/>
                  </a:cubicBezTo>
                  <a:cubicBezTo>
                    <a:pt x="13" y="120"/>
                    <a:pt x="0" y="108"/>
                    <a:pt x="0" y="78"/>
                  </a:cubicBezTo>
                  <a:cubicBezTo>
                    <a:pt x="0" y="49"/>
                    <a:pt x="13" y="37"/>
                    <a:pt x="34" y="37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0" name="Freeform 50"/>
            <p:cNvSpPr>
              <a:spLocks noEditPoints="1"/>
            </p:cNvSpPr>
            <p:nvPr/>
          </p:nvSpPr>
          <p:spPr bwMode="auto">
            <a:xfrm>
              <a:off x="5066" y="2163"/>
              <a:ext cx="125" cy="223"/>
            </a:xfrm>
            <a:custGeom>
              <a:avLst/>
              <a:gdLst>
                <a:gd name="T0" fmla="*/ 31 w 65"/>
                <a:gd name="T1" fmla="*/ 45 h 115"/>
                <a:gd name="T2" fmla="*/ 15 w 65"/>
                <a:gd name="T3" fmla="*/ 64 h 115"/>
                <a:gd name="T4" fmla="*/ 15 w 65"/>
                <a:gd name="T5" fmla="*/ 83 h 115"/>
                <a:gd name="T6" fmla="*/ 31 w 65"/>
                <a:gd name="T7" fmla="*/ 102 h 115"/>
                <a:gd name="T8" fmla="*/ 49 w 65"/>
                <a:gd name="T9" fmla="*/ 73 h 115"/>
                <a:gd name="T10" fmla="*/ 31 w 65"/>
                <a:gd name="T11" fmla="*/ 45 h 115"/>
                <a:gd name="T12" fmla="*/ 15 w 65"/>
                <a:gd name="T13" fmla="*/ 42 h 115"/>
                <a:gd name="T14" fmla="*/ 37 w 65"/>
                <a:gd name="T15" fmla="*/ 32 h 115"/>
                <a:gd name="T16" fmla="*/ 65 w 65"/>
                <a:gd name="T17" fmla="*/ 73 h 115"/>
                <a:gd name="T18" fmla="*/ 37 w 65"/>
                <a:gd name="T19" fmla="*/ 115 h 115"/>
                <a:gd name="T20" fmla="*/ 15 w 65"/>
                <a:gd name="T21" fmla="*/ 105 h 115"/>
                <a:gd name="T22" fmla="*/ 15 w 65"/>
                <a:gd name="T23" fmla="*/ 112 h 115"/>
                <a:gd name="T24" fmla="*/ 7 w 65"/>
                <a:gd name="T25" fmla="*/ 113 h 115"/>
                <a:gd name="T26" fmla="*/ 0 w 65"/>
                <a:gd name="T27" fmla="*/ 112 h 115"/>
                <a:gd name="T28" fmla="*/ 0 w 65"/>
                <a:gd name="T29" fmla="*/ 1 h 115"/>
                <a:gd name="T30" fmla="*/ 7 w 65"/>
                <a:gd name="T31" fmla="*/ 0 h 115"/>
                <a:gd name="T32" fmla="*/ 15 w 65"/>
                <a:gd name="T33" fmla="*/ 1 h 115"/>
                <a:gd name="T34" fmla="*/ 15 w 65"/>
                <a:gd name="T35" fmla="*/ 42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5">
                  <a:moveTo>
                    <a:pt x="31" y="45"/>
                  </a:moveTo>
                  <a:cubicBezTo>
                    <a:pt x="21" y="45"/>
                    <a:pt x="15" y="53"/>
                    <a:pt x="15" y="64"/>
                  </a:cubicBezTo>
                  <a:cubicBezTo>
                    <a:pt x="15" y="83"/>
                    <a:pt x="15" y="83"/>
                    <a:pt x="15" y="83"/>
                  </a:cubicBezTo>
                  <a:cubicBezTo>
                    <a:pt x="15" y="93"/>
                    <a:pt x="21" y="102"/>
                    <a:pt x="31" y="102"/>
                  </a:cubicBezTo>
                  <a:cubicBezTo>
                    <a:pt x="43" y="102"/>
                    <a:pt x="49" y="96"/>
                    <a:pt x="49" y="73"/>
                  </a:cubicBezTo>
                  <a:cubicBezTo>
                    <a:pt x="49" y="51"/>
                    <a:pt x="43" y="45"/>
                    <a:pt x="31" y="45"/>
                  </a:cubicBezTo>
                  <a:moveTo>
                    <a:pt x="15" y="42"/>
                  </a:moveTo>
                  <a:cubicBezTo>
                    <a:pt x="19" y="36"/>
                    <a:pt x="26" y="32"/>
                    <a:pt x="37" y="32"/>
                  </a:cubicBezTo>
                  <a:cubicBezTo>
                    <a:pt x="54" y="32"/>
                    <a:pt x="65" y="43"/>
                    <a:pt x="65" y="73"/>
                  </a:cubicBezTo>
                  <a:cubicBezTo>
                    <a:pt x="65" y="104"/>
                    <a:pt x="54" y="115"/>
                    <a:pt x="37" y="115"/>
                  </a:cubicBezTo>
                  <a:cubicBezTo>
                    <a:pt x="26" y="115"/>
                    <a:pt x="19" y="111"/>
                    <a:pt x="15" y="105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lnTo>
                    <a:pt x="15" y="4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1" name="Freeform 51"/>
            <p:cNvSpPr>
              <a:spLocks/>
            </p:cNvSpPr>
            <p:nvPr/>
          </p:nvSpPr>
          <p:spPr bwMode="auto">
            <a:xfrm>
              <a:off x="2958" y="2523"/>
              <a:ext cx="152" cy="209"/>
            </a:xfrm>
            <a:custGeom>
              <a:avLst/>
              <a:gdLst>
                <a:gd name="T0" fmla="*/ 23 w 79"/>
                <a:gd name="T1" fmla="*/ 39 h 108"/>
                <a:gd name="T2" fmla="*/ 14 w 79"/>
                <a:gd name="T3" fmla="*/ 19 h 108"/>
                <a:gd name="T4" fmla="*/ 13 w 79"/>
                <a:gd name="T5" fmla="*/ 19 h 108"/>
                <a:gd name="T6" fmla="*/ 15 w 79"/>
                <a:gd name="T7" fmla="*/ 44 h 108"/>
                <a:gd name="T8" fmla="*/ 15 w 79"/>
                <a:gd name="T9" fmla="*/ 107 h 108"/>
                <a:gd name="T10" fmla="*/ 7 w 79"/>
                <a:gd name="T11" fmla="*/ 108 h 108"/>
                <a:gd name="T12" fmla="*/ 0 w 79"/>
                <a:gd name="T13" fmla="*/ 107 h 108"/>
                <a:gd name="T14" fmla="*/ 0 w 79"/>
                <a:gd name="T15" fmla="*/ 1 h 108"/>
                <a:gd name="T16" fmla="*/ 10 w 79"/>
                <a:gd name="T17" fmla="*/ 0 h 108"/>
                <a:gd name="T18" fmla="*/ 19 w 79"/>
                <a:gd name="T19" fmla="*/ 1 h 108"/>
                <a:gd name="T20" fmla="*/ 56 w 79"/>
                <a:gd name="T21" fmla="*/ 69 h 108"/>
                <a:gd name="T22" fmla="*/ 66 w 79"/>
                <a:gd name="T23" fmla="*/ 89 h 108"/>
                <a:gd name="T24" fmla="*/ 66 w 79"/>
                <a:gd name="T25" fmla="*/ 89 h 108"/>
                <a:gd name="T26" fmla="*/ 65 w 79"/>
                <a:gd name="T27" fmla="*/ 64 h 108"/>
                <a:gd name="T28" fmla="*/ 65 w 79"/>
                <a:gd name="T29" fmla="*/ 1 h 108"/>
                <a:gd name="T30" fmla="*/ 72 w 79"/>
                <a:gd name="T31" fmla="*/ 0 h 108"/>
                <a:gd name="T32" fmla="*/ 79 w 79"/>
                <a:gd name="T33" fmla="*/ 1 h 108"/>
                <a:gd name="T34" fmla="*/ 79 w 79"/>
                <a:gd name="T35" fmla="*/ 107 h 108"/>
                <a:gd name="T36" fmla="*/ 70 w 79"/>
                <a:gd name="T37" fmla="*/ 108 h 108"/>
                <a:gd name="T38" fmla="*/ 61 w 79"/>
                <a:gd name="T39" fmla="*/ 107 h 108"/>
                <a:gd name="T40" fmla="*/ 23 w 79"/>
                <a:gd name="T41" fmla="*/ 39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79" h="108">
                  <a:moveTo>
                    <a:pt x="23" y="39"/>
                  </a:moveTo>
                  <a:cubicBezTo>
                    <a:pt x="17" y="29"/>
                    <a:pt x="14" y="19"/>
                    <a:pt x="14" y="19"/>
                  </a:cubicBezTo>
                  <a:cubicBezTo>
                    <a:pt x="13" y="19"/>
                    <a:pt x="13" y="19"/>
                    <a:pt x="13" y="19"/>
                  </a:cubicBezTo>
                  <a:cubicBezTo>
                    <a:pt x="13" y="19"/>
                    <a:pt x="15" y="29"/>
                    <a:pt x="15" y="44"/>
                  </a:cubicBezTo>
                  <a:cubicBezTo>
                    <a:pt x="15" y="107"/>
                    <a:pt x="15" y="107"/>
                    <a:pt x="15" y="107"/>
                  </a:cubicBezTo>
                  <a:cubicBezTo>
                    <a:pt x="15" y="107"/>
                    <a:pt x="12" y="108"/>
                    <a:pt x="7" y="108"/>
                  </a:cubicBezTo>
                  <a:cubicBezTo>
                    <a:pt x="2" y="108"/>
                    <a:pt x="0" y="107"/>
                    <a:pt x="0" y="107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10" y="0"/>
                  </a:cubicBezTo>
                  <a:cubicBezTo>
                    <a:pt x="16" y="0"/>
                    <a:pt x="19" y="1"/>
                    <a:pt x="19" y="1"/>
                  </a:cubicBezTo>
                  <a:cubicBezTo>
                    <a:pt x="56" y="69"/>
                    <a:pt x="56" y="69"/>
                    <a:pt x="56" y="69"/>
                  </a:cubicBezTo>
                  <a:cubicBezTo>
                    <a:pt x="62" y="79"/>
                    <a:pt x="66" y="89"/>
                    <a:pt x="66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6" y="89"/>
                    <a:pt x="65" y="78"/>
                    <a:pt x="65" y="64"/>
                  </a:cubicBezTo>
                  <a:cubicBezTo>
                    <a:pt x="65" y="1"/>
                    <a:pt x="65" y="1"/>
                    <a:pt x="65" y="1"/>
                  </a:cubicBezTo>
                  <a:cubicBezTo>
                    <a:pt x="65" y="1"/>
                    <a:pt x="67" y="0"/>
                    <a:pt x="72" y="0"/>
                  </a:cubicBezTo>
                  <a:cubicBezTo>
                    <a:pt x="77" y="0"/>
                    <a:pt x="79" y="1"/>
                    <a:pt x="79" y="1"/>
                  </a:cubicBezTo>
                  <a:cubicBezTo>
                    <a:pt x="79" y="107"/>
                    <a:pt x="79" y="107"/>
                    <a:pt x="79" y="107"/>
                  </a:cubicBezTo>
                  <a:cubicBezTo>
                    <a:pt x="79" y="107"/>
                    <a:pt x="76" y="108"/>
                    <a:pt x="70" y="108"/>
                  </a:cubicBezTo>
                  <a:cubicBezTo>
                    <a:pt x="64" y="108"/>
                    <a:pt x="61" y="107"/>
                    <a:pt x="61" y="107"/>
                  </a:cubicBezTo>
                  <a:lnTo>
                    <a:pt x="23" y="39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2" name="Freeform 52"/>
            <p:cNvSpPr>
              <a:spLocks noEditPoints="1"/>
            </p:cNvSpPr>
            <p:nvPr/>
          </p:nvSpPr>
          <p:spPr bwMode="auto">
            <a:xfrm>
              <a:off x="3159" y="2519"/>
              <a:ext cx="29" cy="213"/>
            </a:xfrm>
            <a:custGeom>
              <a:avLst/>
              <a:gdLst>
                <a:gd name="T0" fmla="*/ 15 w 15"/>
                <a:gd name="T1" fmla="*/ 109 h 110"/>
                <a:gd name="T2" fmla="*/ 7 w 15"/>
                <a:gd name="T3" fmla="*/ 110 h 110"/>
                <a:gd name="T4" fmla="*/ 0 w 15"/>
                <a:gd name="T5" fmla="*/ 109 h 110"/>
                <a:gd name="T6" fmla="*/ 0 w 15"/>
                <a:gd name="T7" fmla="*/ 32 h 110"/>
                <a:gd name="T8" fmla="*/ 7 w 15"/>
                <a:gd name="T9" fmla="*/ 31 h 110"/>
                <a:gd name="T10" fmla="*/ 15 w 15"/>
                <a:gd name="T11" fmla="*/ 32 h 110"/>
                <a:gd name="T12" fmla="*/ 15 w 15"/>
                <a:gd name="T13" fmla="*/ 109 h 110"/>
                <a:gd name="T14" fmla="*/ 15 w 15"/>
                <a:gd name="T15" fmla="*/ 16 h 110"/>
                <a:gd name="T16" fmla="*/ 7 w 15"/>
                <a:gd name="T17" fmla="*/ 17 h 110"/>
                <a:gd name="T18" fmla="*/ 0 w 15"/>
                <a:gd name="T19" fmla="*/ 16 h 110"/>
                <a:gd name="T20" fmla="*/ 0 w 15"/>
                <a:gd name="T21" fmla="*/ 1 h 110"/>
                <a:gd name="T22" fmla="*/ 7 w 15"/>
                <a:gd name="T23" fmla="*/ 0 h 110"/>
                <a:gd name="T24" fmla="*/ 15 w 15"/>
                <a:gd name="T25" fmla="*/ 1 h 110"/>
                <a:gd name="T26" fmla="*/ 15 w 15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" h="110">
                  <a:moveTo>
                    <a:pt x="15" y="109"/>
                  </a:moveTo>
                  <a:cubicBezTo>
                    <a:pt x="15" y="109"/>
                    <a:pt x="12" y="110"/>
                    <a:pt x="7" y="110"/>
                  </a:cubicBezTo>
                  <a:cubicBezTo>
                    <a:pt x="2" y="110"/>
                    <a:pt x="0" y="109"/>
                    <a:pt x="0" y="109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2" y="31"/>
                    <a:pt x="7" y="31"/>
                  </a:cubicBezTo>
                  <a:cubicBezTo>
                    <a:pt x="12" y="31"/>
                    <a:pt x="15" y="32"/>
                    <a:pt x="15" y="32"/>
                  </a:cubicBezTo>
                  <a:lnTo>
                    <a:pt x="15" y="109"/>
                  </a:lnTo>
                  <a:close/>
                  <a:moveTo>
                    <a:pt x="15" y="16"/>
                  </a:moveTo>
                  <a:cubicBezTo>
                    <a:pt x="15" y="16"/>
                    <a:pt x="13" y="17"/>
                    <a:pt x="7" y="17"/>
                  </a:cubicBezTo>
                  <a:cubicBezTo>
                    <a:pt x="2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3" y="0"/>
                    <a:pt x="15" y="1"/>
                    <a:pt x="15" y="1"/>
                  </a:cubicBezTo>
                  <a:lnTo>
                    <a:pt x="15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3" name="Freeform 53"/>
            <p:cNvSpPr>
              <a:spLocks noEditPoints="1"/>
            </p:cNvSpPr>
            <p:nvPr/>
          </p:nvSpPr>
          <p:spPr bwMode="auto">
            <a:xfrm>
              <a:off x="3224" y="2576"/>
              <a:ext cx="122" cy="160"/>
            </a:xfrm>
            <a:custGeom>
              <a:avLst/>
              <a:gdLst>
                <a:gd name="T0" fmla="*/ 33 w 63"/>
                <a:gd name="T1" fmla="*/ 12 h 83"/>
                <a:gd name="T2" fmla="*/ 15 w 63"/>
                <a:gd name="T3" fmla="*/ 36 h 83"/>
                <a:gd name="T4" fmla="*/ 48 w 63"/>
                <a:gd name="T5" fmla="*/ 36 h 83"/>
                <a:gd name="T6" fmla="*/ 48 w 63"/>
                <a:gd name="T7" fmla="*/ 29 h 83"/>
                <a:gd name="T8" fmla="*/ 33 w 63"/>
                <a:gd name="T9" fmla="*/ 12 h 83"/>
                <a:gd name="T10" fmla="*/ 15 w 63"/>
                <a:gd name="T11" fmla="*/ 46 h 83"/>
                <a:gd name="T12" fmla="*/ 36 w 63"/>
                <a:gd name="T13" fmla="*/ 70 h 83"/>
                <a:gd name="T14" fmla="*/ 54 w 63"/>
                <a:gd name="T15" fmla="*/ 66 h 83"/>
                <a:gd name="T16" fmla="*/ 59 w 63"/>
                <a:gd name="T17" fmla="*/ 76 h 83"/>
                <a:gd name="T18" fmla="*/ 34 w 63"/>
                <a:gd name="T19" fmla="*/ 83 h 83"/>
                <a:gd name="T20" fmla="*/ 0 w 63"/>
                <a:gd name="T21" fmla="*/ 41 h 83"/>
                <a:gd name="T22" fmla="*/ 33 w 63"/>
                <a:gd name="T23" fmla="*/ 0 h 83"/>
                <a:gd name="T24" fmla="*/ 63 w 63"/>
                <a:gd name="T25" fmla="*/ 31 h 83"/>
                <a:gd name="T26" fmla="*/ 62 w 63"/>
                <a:gd name="T27" fmla="*/ 46 h 83"/>
                <a:gd name="T28" fmla="*/ 15 w 63"/>
                <a:gd name="T29" fmla="*/ 4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3" h="83">
                  <a:moveTo>
                    <a:pt x="33" y="12"/>
                  </a:moveTo>
                  <a:cubicBezTo>
                    <a:pt x="23" y="12"/>
                    <a:pt x="17" y="19"/>
                    <a:pt x="15" y="36"/>
                  </a:cubicBezTo>
                  <a:cubicBezTo>
                    <a:pt x="48" y="36"/>
                    <a:pt x="48" y="36"/>
                    <a:pt x="48" y="36"/>
                  </a:cubicBezTo>
                  <a:cubicBezTo>
                    <a:pt x="48" y="34"/>
                    <a:pt x="48" y="32"/>
                    <a:pt x="48" y="29"/>
                  </a:cubicBezTo>
                  <a:cubicBezTo>
                    <a:pt x="48" y="20"/>
                    <a:pt x="44" y="12"/>
                    <a:pt x="33" y="12"/>
                  </a:cubicBezTo>
                  <a:moveTo>
                    <a:pt x="15" y="46"/>
                  </a:moveTo>
                  <a:cubicBezTo>
                    <a:pt x="17" y="64"/>
                    <a:pt x="24" y="70"/>
                    <a:pt x="36" y="70"/>
                  </a:cubicBezTo>
                  <a:cubicBezTo>
                    <a:pt x="47" y="70"/>
                    <a:pt x="54" y="66"/>
                    <a:pt x="54" y="66"/>
                  </a:cubicBezTo>
                  <a:cubicBezTo>
                    <a:pt x="57" y="68"/>
                    <a:pt x="59" y="72"/>
                    <a:pt x="59" y="76"/>
                  </a:cubicBezTo>
                  <a:cubicBezTo>
                    <a:pt x="59" y="76"/>
                    <a:pt x="50" y="83"/>
                    <a:pt x="34" y="83"/>
                  </a:cubicBezTo>
                  <a:cubicBezTo>
                    <a:pt x="11" y="83"/>
                    <a:pt x="0" y="68"/>
                    <a:pt x="0" y="41"/>
                  </a:cubicBezTo>
                  <a:cubicBezTo>
                    <a:pt x="0" y="13"/>
                    <a:pt x="13" y="0"/>
                    <a:pt x="33" y="0"/>
                  </a:cubicBezTo>
                  <a:cubicBezTo>
                    <a:pt x="52" y="0"/>
                    <a:pt x="63" y="11"/>
                    <a:pt x="63" y="31"/>
                  </a:cubicBezTo>
                  <a:cubicBezTo>
                    <a:pt x="63" y="40"/>
                    <a:pt x="62" y="46"/>
                    <a:pt x="62" y="46"/>
                  </a:cubicBezTo>
                  <a:lnTo>
                    <a:pt x="15" y="4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4" name="Freeform 54"/>
            <p:cNvSpPr>
              <a:spLocks noEditPoints="1"/>
            </p:cNvSpPr>
            <p:nvPr/>
          </p:nvSpPr>
          <p:spPr bwMode="auto">
            <a:xfrm>
              <a:off x="3381" y="2576"/>
              <a:ext cx="125" cy="224"/>
            </a:xfrm>
            <a:custGeom>
              <a:avLst/>
              <a:gdLst>
                <a:gd name="T0" fmla="*/ 31 w 65"/>
                <a:gd name="T1" fmla="*/ 13 h 116"/>
                <a:gd name="T2" fmla="*/ 15 w 65"/>
                <a:gd name="T3" fmla="*/ 32 h 116"/>
                <a:gd name="T4" fmla="*/ 15 w 65"/>
                <a:gd name="T5" fmla="*/ 51 h 116"/>
                <a:gd name="T6" fmla="*/ 31 w 65"/>
                <a:gd name="T7" fmla="*/ 70 h 116"/>
                <a:gd name="T8" fmla="*/ 50 w 65"/>
                <a:gd name="T9" fmla="*/ 42 h 116"/>
                <a:gd name="T10" fmla="*/ 31 w 65"/>
                <a:gd name="T11" fmla="*/ 13 h 116"/>
                <a:gd name="T12" fmla="*/ 37 w 65"/>
                <a:gd name="T13" fmla="*/ 0 h 116"/>
                <a:gd name="T14" fmla="*/ 65 w 65"/>
                <a:gd name="T15" fmla="*/ 42 h 116"/>
                <a:gd name="T16" fmla="*/ 37 w 65"/>
                <a:gd name="T17" fmla="*/ 83 h 116"/>
                <a:gd name="T18" fmla="*/ 15 w 65"/>
                <a:gd name="T19" fmla="*/ 73 h 116"/>
                <a:gd name="T20" fmla="*/ 15 w 65"/>
                <a:gd name="T21" fmla="*/ 115 h 116"/>
                <a:gd name="T22" fmla="*/ 7 w 65"/>
                <a:gd name="T23" fmla="*/ 116 h 116"/>
                <a:gd name="T24" fmla="*/ 0 w 65"/>
                <a:gd name="T25" fmla="*/ 115 h 116"/>
                <a:gd name="T26" fmla="*/ 0 w 65"/>
                <a:gd name="T27" fmla="*/ 3 h 116"/>
                <a:gd name="T28" fmla="*/ 7 w 65"/>
                <a:gd name="T29" fmla="*/ 2 h 116"/>
                <a:gd name="T30" fmla="*/ 15 w 65"/>
                <a:gd name="T31" fmla="*/ 3 h 116"/>
                <a:gd name="T32" fmla="*/ 15 w 65"/>
                <a:gd name="T33" fmla="*/ 10 h 116"/>
                <a:gd name="T34" fmla="*/ 37 w 65"/>
                <a:gd name="T35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6">
                  <a:moveTo>
                    <a:pt x="31" y="13"/>
                  </a:moveTo>
                  <a:cubicBezTo>
                    <a:pt x="21" y="13"/>
                    <a:pt x="15" y="22"/>
                    <a:pt x="15" y="32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62"/>
                    <a:pt x="21" y="70"/>
                    <a:pt x="31" y="70"/>
                  </a:cubicBezTo>
                  <a:cubicBezTo>
                    <a:pt x="43" y="70"/>
                    <a:pt x="50" y="64"/>
                    <a:pt x="50" y="42"/>
                  </a:cubicBezTo>
                  <a:cubicBezTo>
                    <a:pt x="50" y="19"/>
                    <a:pt x="43" y="13"/>
                    <a:pt x="31" y="13"/>
                  </a:cubicBezTo>
                  <a:moveTo>
                    <a:pt x="37" y="0"/>
                  </a:moveTo>
                  <a:cubicBezTo>
                    <a:pt x="54" y="0"/>
                    <a:pt x="65" y="11"/>
                    <a:pt x="65" y="42"/>
                  </a:cubicBezTo>
                  <a:cubicBezTo>
                    <a:pt x="65" y="72"/>
                    <a:pt x="54" y="83"/>
                    <a:pt x="37" y="83"/>
                  </a:cubicBezTo>
                  <a:cubicBezTo>
                    <a:pt x="26" y="83"/>
                    <a:pt x="19" y="79"/>
                    <a:pt x="15" y="73"/>
                  </a:cubicBezTo>
                  <a:cubicBezTo>
                    <a:pt x="15" y="115"/>
                    <a:pt x="15" y="115"/>
                    <a:pt x="15" y="115"/>
                  </a:cubicBezTo>
                  <a:cubicBezTo>
                    <a:pt x="15" y="115"/>
                    <a:pt x="12" y="116"/>
                    <a:pt x="7" y="116"/>
                  </a:cubicBezTo>
                  <a:cubicBezTo>
                    <a:pt x="2" y="116"/>
                    <a:pt x="0" y="115"/>
                    <a:pt x="0" y="115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" y="2"/>
                    <a:pt x="7" y="2"/>
                  </a:cubicBezTo>
                  <a:cubicBezTo>
                    <a:pt x="12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9" y="4"/>
                    <a:pt x="26" y="0"/>
                    <a:pt x="37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5" name="Freeform 55"/>
            <p:cNvSpPr>
              <a:spLocks noEditPoints="1"/>
            </p:cNvSpPr>
            <p:nvPr/>
          </p:nvSpPr>
          <p:spPr bwMode="auto">
            <a:xfrm>
              <a:off x="3535" y="2576"/>
              <a:ext cx="124" cy="160"/>
            </a:xfrm>
            <a:custGeom>
              <a:avLst/>
              <a:gdLst>
                <a:gd name="T0" fmla="*/ 34 w 64"/>
                <a:gd name="T1" fmla="*/ 12 h 83"/>
                <a:gd name="T2" fmla="*/ 16 w 64"/>
                <a:gd name="T3" fmla="*/ 36 h 83"/>
                <a:gd name="T4" fmla="*/ 48 w 64"/>
                <a:gd name="T5" fmla="*/ 36 h 83"/>
                <a:gd name="T6" fmla="*/ 49 w 64"/>
                <a:gd name="T7" fmla="*/ 29 h 83"/>
                <a:gd name="T8" fmla="*/ 34 w 64"/>
                <a:gd name="T9" fmla="*/ 12 h 83"/>
                <a:gd name="T10" fmla="*/ 16 w 64"/>
                <a:gd name="T11" fmla="*/ 46 h 83"/>
                <a:gd name="T12" fmla="*/ 37 w 64"/>
                <a:gd name="T13" fmla="*/ 70 h 83"/>
                <a:gd name="T14" fmla="*/ 55 w 64"/>
                <a:gd name="T15" fmla="*/ 66 h 83"/>
                <a:gd name="T16" fmla="*/ 60 w 64"/>
                <a:gd name="T17" fmla="*/ 76 h 83"/>
                <a:gd name="T18" fmla="*/ 35 w 64"/>
                <a:gd name="T19" fmla="*/ 83 h 83"/>
                <a:gd name="T20" fmla="*/ 0 w 64"/>
                <a:gd name="T21" fmla="*/ 41 h 83"/>
                <a:gd name="T22" fmla="*/ 34 w 64"/>
                <a:gd name="T23" fmla="*/ 0 h 83"/>
                <a:gd name="T24" fmla="*/ 64 w 64"/>
                <a:gd name="T25" fmla="*/ 31 h 83"/>
                <a:gd name="T26" fmla="*/ 62 w 64"/>
                <a:gd name="T27" fmla="*/ 46 h 83"/>
                <a:gd name="T28" fmla="*/ 16 w 64"/>
                <a:gd name="T29" fmla="*/ 4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4" h="83">
                  <a:moveTo>
                    <a:pt x="34" y="12"/>
                  </a:moveTo>
                  <a:cubicBezTo>
                    <a:pt x="24" y="12"/>
                    <a:pt x="17" y="19"/>
                    <a:pt x="16" y="36"/>
                  </a:cubicBezTo>
                  <a:cubicBezTo>
                    <a:pt x="48" y="36"/>
                    <a:pt x="48" y="36"/>
                    <a:pt x="48" y="36"/>
                  </a:cubicBezTo>
                  <a:cubicBezTo>
                    <a:pt x="48" y="34"/>
                    <a:pt x="49" y="32"/>
                    <a:pt x="49" y="29"/>
                  </a:cubicBezTo>
                  <a:cubicBezTo>
                    <a:pt x="49" y="20"/>
                    <a:pt x="45" y="12"/>
                    <a:pt x="34" y="12"/>
                  </a:cubicBezTo>
                  <a:moveTo>
                    <a:pt x="16" y="46"/>
                  </a:moveTo>
                  <a:cubicBezTo>
                    <a:pt x="17" y="64"/>
                    <a:pt x="24" y="70"/>
                    <a:pt x="37" y="70"/>
                  </a:cubicBezTo>
                  <a:cubicBezTo>
                    <a:pt x="48" y="70"/>
                    <a:pt x="55" y="66"/>
                    <a:pt x="55" y="66"/>
                  </a:cubicBezTo>
                  <a:cubicBezTo>
                    <a:pt x="57" y="68"/>
                    <a:pt x="59" y="72"/>
                    <a:pt x="60" y="76"/>
                  </a:cubicBezTo>
                  <a:cubicBezTo>
                    <a:pt x="60" y="76"/>
                    <a:pt x="51" y="83"/>
                    <a:pt x="35" y="83"/>
                  </a:cubicBezTo>
                  <a:cubicBezTo>
                    <a:pt x="11" y="83"/>
                    <a:pt x="0" y="68"/>
                    <a:pt x="0" y="41"/>
                  </a:cubicBezTo>
                  <a:cubicBezTo>
                    <a:pt x="0" y="13"/>
                    <a:pt x="14" y="0"/>
                    <a:pt x="34" y="0"/>
                  </a:cubicBezTo>
                  <a:cubicBezTo>
                    <a:pt x="53" y="0"/>
                    <a:pt x="64" y="11"/>
                    <a:pt x="64" y="31"/>
                  </a:cubicBezTo>
                  <a:cubicBezTo>
                    <a:pt x="64" y="40"/>
                    <a:pt x="62" y="46"/>
                    <a:pt x="62" y="46"/>
                  </a:cubicBezTo>
                  <a:lnTo>
                    <a:pt x="16" y="4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6" name="Freeform 56"/>
            <p:cNvSpPr>
              <a:spLocks/>
            </p:cNvSpPr>
            <p:nvPr/>
          </p:nvSpPr>
          <p:spPr bwMode="auto">
            <a:xfrm>
              <a:off x="3678" y="2514"/>
              <a:ext cx="87" cy="218"/>
            </a:xfrm>
            <a:custGeom>
              <a:avLst/>
              <a:gdLst>
                <a:gd name="T0" fmla="*/ 22 w 45"/>
                <a:gd name="T1" fmla="*/ 0 h 113"/>
                <a:gd name="T2" fmla="*/ 30 w 45"/>
                <a:gd name="T3" fmla="*/ 1 h 113"/>
                <a:gd name="T4" fmla="*/ 30 w 45"/>
                <a:gd name="T5" fmla="*/ 43 h 113"/>
                <a:gd name="T6" fmla="*/ 40 w 45"/>
                <a:gd name="T7" fmla="*/ 37 h 113"/>
                <a:gd name="T8" fmla="*/ 43 w 45"/>
                <a:gd name="T9" fmla="*/ 40 h 113"/>
                <a:gd name="T10" fmla="*/ 45 w 45"/>
                <a:gd name="T11" fmla="*/ 45 h 113"/>
                <a:gd name="T12" fmla="*/ 30 w 45"/>
                <a:gd name="T13" fmla="*/ 54 h 113"/>
                <a:gd name="T14" fmla="*/ 30 w 45"/>
                <a:gd name="T15" fmla="*/ 112 h 113"/>
                <a:gd name="T16" fmla="*/ 22 w 45"/>
                <a:gd name="T17" fmla="*/ 113 h 113"/>
                <a:gd name="T18" fmla="*/ 15 w 45"/>
                <a:gd name="T19" fmla="*/ 112 h 113"/>
                <a:gd name="T20" fmla="*/ 15 w 45"/>
                <a:gd name="T21" fmla="*/ 62 h 113"/>
                <a:gd name="T22" fmla="*/ 5 w 45"/>
                <a:gd name="T23" fmla="*/ 68 h 113"/>
                <a:gd name="T24" fmla="*/ 2 w 45"/>
                <a:gd name="T25" fmla="*/ 65 h 113"/>
                <a:gd name="T26" fmla="*/ 0 w 45"/>
                <a:gd name="T27" fmla="*/ 60 h 113"/>
                <a:gd name="T28" fmla="*/ 15 w 45"/>
                <a:gd name="T29" fmla="*/ 52 h 113"/>
                <a:gd name="T30" fmla="*/ 15 w 45"/>
                <a:gd name="T31" fmla="*/ 1 h 113"/>
                <a:gd name="T32" fmla="*/ 22 w 45"/>
                <a:gd name="T33" fmla="*/ 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5" h="113">
                  <a:moveTo>
                    <a:pt x="22" y="0"/>
                  </a:moveTo>
                  <a:cubicBezTo>
                    <a:pt x="27" y="0"/>
                    <a:pt x="30" y="1"/>
                    <a:pt x="30" y="1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40" y="37"/>
                    <a:pt x="40" y="37"/>
                    <a:pt x="40" y="37"/>
                  </a:cubicBezTo>
                  <a:cubicBezTo>
                    <a:pt x="41" y="37"/>
                    <a:pt x="42" y="38"/>
                    <a:pt x="43" y="40"/>
                  </a:cubicBezTo>
                  <a:cubicBezTo>
                    <a:pt x="45" y="43"/>
                    <a:pt x="45" y="45"/>
                    <a:pt x="45" y="45"/>
                  </a:cubicBezTo>
                  <a:cubicBezTo>
                    <a:pt x="30" y="54"/>
                    <a:pt x="30" y="54"/>
                    <a:pt x="30" y="54"/>
                  </a:cubicBezTo>
                  <a:cubicBezTo>
                    <a:pt x="30" y="112"/>
                    <a:pt x="30" y="112"/>
                    <a:pt x="30" y="112"/>
                  </a:cubicBezTo>
                  <a:cubicBezTo>
                    <a:pt x="30" y="112"/>
                    <a:pt x="27" y="113"/>
                    <a:pt x="22" y="113"/>
                  </a:cubicBezTo>
                  <a:cubicBezTo>
                    <a:pt x="17" y="113"/>
                    <a:pt x="15" y="112"/>
                    <a:pt x="15" y="112"/>
                  </a:cubicBezTo>
                  <a:cubicBezTo>
                    <a:pt x="15" y="62"/>
                    <a:pt x="15" y="62"/>
                    <a:pt x="15" y="62"/>
                  </a:cubicBezTo>
                  <a:cubicBezTo>
                    <a:pt x="5" y="68"/>
                    <a:pt x="5" y="68"/>
                    <a:pt x="5" y="68"/>
                  </a:cubicBezTo>
                  <a:cubicBezTo>
                    <a:pt x="4" y="68"/>
                    <a:pt x="3" y="67"/>
                    <a:pt x="2" y="65"/>
                  </a:cubicBezTo>
                  <a:cubicBezTo>
                    <a:pt x="0" y="62"/>
                    <a:pt x="0" y="60"/>
                    <a:pt x="0" y="60"/>
                  </a:cubicBezTo>
                  <a:cubicBezTo>
                    <a:pt x="15" y="52"/>
                    <a:pt x="15" y="52"/>
                    <a:pt x="15" y="52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5" y="1"/>
                    <a:pt x="17" y="0"/>
                    <a:pt x="2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7" name="Freeform 57"/>
            <p:cNvSpPr>
              <a:spLocks/>
            </p:cNvSpPr>
            <p:nvPr/>
          </p:nvSpPr>
          <p:spPr bwMode="auto">
            <a:xfrm>
              <a:off x="3792" y="2576"/>
              <a:ext cx="119" cy="156"/>
            </a:xfrm>
            <a:custGeom>
              <a:avLst/>
              <a:gdLst>
                <a:gd name="T0" fmla="*/ 62 w 62"/>
                <a:gd name="T1" fmla="*/ 80 h 81"/>
                <a:gd name="T2" fmla="*/ 54 w 62"/>
                <a:gd name="T3" fmla="*/ 81 h 81"/>
                <a:gd name="T4" fmla="*/ 46 w 62"/>
                <a:gd name="T5" fmla="*/ 80 h 81"/>
                <a:gd name="T6" fmla="*/ 46 w 62"/>
                <a:gd name="T7" fmla="*/ 26 h 81"/>
                <a:gd name="T8" fmla="*/ 32 w 62"/>
                <a:gd name="T9" fmla="*/ 13 h 81"/>
                <a:gd name="T10" fmla="*/ 15 w 62"/>
                <a:gd name="T11" fmla="*/ 22 h 81"/>
                <a:gd name="T12" fmla="*/ 15 w 62"/>
                <a:gd name="T13" fmla="*/ 80 h 81"/>
                <a:gd name="T14" fmla="*/ 8 w 62"/>
                <a:gd name="T15" fmla="*/ 81 h 81"/>
                <a:gd name="T16" fmla="*/ 0 w 62"/>
                <a:gd name="T17" fmla="*/ 80 h 81"/>
                <a:gd name="T18" fmla="*/ 0 w 62"/>
                <a:gd name="T19" fmla="*/ 3 h 81"/>
                <a:gd name="T20" fmla="*/ 8 w 62"/>
                <a:gd name="T21" fmla="*/ 2 h 81"/>
                <a:gd name="T22" fmla="*/ 15 w 62"/>
                <a:gd name="T23" fmla="*/ 3 h 81"/>
                <a:gd name="T24" fmla="*/ 15 w 62"/>
                <a:gd name="T25" fmla="*/ 10 h 81"/>
                <a:gd name="T26" fmla="*/ 38 w 62"/>
                <a:gd name="T27" fmla="*/ 0 h 81"/>
                <a:gd name="T28" fmla="*/ 62 w 62"/>
                <a:gd name="T29" fmla="*/ 23 h 81"/>
                <a:gd name="T30" fmla="*/ 62 w 62"/>
                <a:gd name="T3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81">
                  <a:moveTo>
                    <a:pt x="62" y="80"/>
                  </a:moveTo>
                  <a:cubicBezTo>
                    <a:pt x="62" y="80"/>
                    <a:pt x="59" y="81"/>
                    <a:pt x="54" y="81"/>
                  </a:cubicBezTo>
                  <a:cubicBezTo>
                    <a:pt x="49" y="81"/>
                    <a:pt x="46" y="80"/>
                    <a:pt x="46" y="80"/>
                  </a:cubicBezTo>
                  <a:cubicBezTo>
                    <a:pt x="46" y="26"/>
                    <a:pt x="46" y="26"/>
                    <a:pt x="46" y="26"/>
                  </a:cubicBezTo>
                  <a:cubicBezTo>
                    <a:pt x="46" y="17"/>
                    <a:pt x="42" y="13"/>
                    <a:pt x="32" y="13"/>
                  </a:cubicBezTo>
                  <a:cubicBezTo>
                    <a:pt x="26" y="13"/>
                    <a:pt x="19" y="16"/>
                    <a:pt x="15" y="22"/>
                  </a:cubicBezTo>
                  <a:cubicBezTo>
                    <a:pt x="15" y="80"/>
                    <a:pt x="15" y="80"/>
                    <a:pt x="15" y="80"/>
                  </a:cubicBezTo>
                  <a:cubicBezTo>
                    <a:pt x="15" y="80"/>
                    <a:pt x="13" y="81"/>
                    <a:pt x="8" y="81"/>
                  </a:cubicBezTo>
                  <a:cubicBezTo>
                    <a:pt x="3" y="81"/>
                    <a:pt x="0" y="80"/>
                    <a:pt x="0" y="8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3" y="2"/>
                    <a:pt x="8" y="2"/>
                  </a:cubicBezTo>
                  <a:cubicBezTo>
                    <a:pt x="13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21" y="4"/>
                    <a:pt x="29" y="0"/>
                    <a:pt x="38" y="0"/>
                  </a:cubicBezTo>
                  <a:cubicBezTo>
                    <a:pt x="53" y="0"/>
                    <a:pt x="62" y="10"/>
                    <a:pt x="62" y="23"/>
                  </a:cubicBezTo>
                  <a:lnTo>
                    <a:pt x="62" y="8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8" name="Freeform 58"/>
            <p:cNvSpPr>
              <a:spLocks noEditPoints="1"/>
            </p:cNvSpPr>
            <p:nvPr/>
          </p:nvSpPr>
          <p:spPr bwMode="auto">
            <a:xfrm>
              <a:off x="3946" y="2576"/>
              <a:ext cx="130" cy="160"/>
            </a:xfrm>
            <a:custGeom>
              <a:avLst/>
              <a:gdLst>
                <a:gd name="T0" fmla="*/ 33 w 67"/>
                <a:gd name="T1" fmla="*/ 12 h 83"/>
                <a:gd name="T2" fmla="*/ 15 w 67"/>
                <a:gd name="T3" fmla="*/ 42 h 83"/>
                <a:gd name="T4" fmla="*/ 33 w 67"/>
                <a:gd name="T5" fmla="*/ 71 h 83"/>
                <a:gd name="T6" fmla="*/ 51 w 67"/>
                <a:gd name="T7" fmla="*/ 42 h 83"/>
                <a:gd name="T8" fmla="*/ 33 w 67"/>
                <a:gd name="T9" fmla="*/ 12 h 83"/>
                <a:gd name="T10" fmla="*/ 33 w 67"/>
                <a:gd name="T11" fmla="*/ 0 h 83"/>
                <a:gd name="T12" fmla="*/ 67 w 67"/>
                <a:gd name="T13" fmla="*/ 42 h 83"/>
                <a:gd name="T14" fmla="*/ 33 w 67"/>
                <a:gd name="T15" fmla="*/ 83 h 83"/>
                <a:gd name="T16" fmla="*/ 0 w 67"/>
                <a:gd name="T17" fmla="*/ 42 h 83"/>
                <a:gd name="T18" fmla="*/ 33 w 67"/>
                <a:gd name="T1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83">
                  <a:moveTo>
                    <a:pt x="33" y="12"/>
                  </a:moveTo>
                  <a:cubicBezTo>
                    <a:pt x="22" y="12"/>
                    <a:pt x="15" y="18"/>
                    <a:pt x="15" y="42"/>
                  </a:cubicBezTo>
                  <a:cubicBezTo>
                    <a:pt x="15" y="65"/>
                    <a:pt x="22" y="71"/>
                    <a:pt x="33" y="71"/>
                  </a:cubicBezTo>
                  <a:cubicBezTo>
                    <a:pt x="44" y="71"/>
                    <a:pt x="51" y="65"/>
                    <a:pt x="51" y="42"/>
                  </a:cubicBezTo>
                  <a:cubicBezTo>
                    <a:pt x="51" y="18"/>
                    <a:pt x="44" y="12"/>
                    <a:pt x="33" y="12"/>
                  </a:cubicBezTo>
                  <a:moveTo>
                    <a:pt x="33" y="0"/>
                  </a:moveTo>
                  <a:cubicBezTo>
                    <a:pt x="54" y="0"/>
                    <a:pt x="67" y="12"/>
                    <a:pt x="67" y="42"/>
                  </a:cubicBezTo>
                  <a:cubicBezTo>
                    <a:pt x="67" y="71"/>
                    <a:pt x="54" y="83"/>
                    <a:pt x="33" y="83"/>
                  </a:cubicBezTo>
                  <a:cubicBezTo>
                    <a:pt x="12" y="83"/>
                    <a:pt x="0" y="71"/>
                    <a:pt x="0" y="42"/>
                  </a:cubicBezTo>
                  <a:cubicBezTo>
                    <a:pt x="0" y="12"/>
                    <a:pt x="12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9" name="Freeform 59"/>
            <p:cNvSpPr>
              <a:spLocks/>
            </p:cNvSpPr>
            <p:nvPr/>
          </p:nvSpPr>
          <p:spPr bwMode="auto">
            <a:xfrm>
              <a:off x="4103" y="2576"/>
              <a:ext cx="104" cy="160"/>
            </a:xfrm>
            <a:custGeom>
              <a:avLst/>
              <a:gdLst>
                <a:gd name="T0" fmla="*/ 29 w 54"/>
                <a:gd name="T1" fmla="*/ 0 h 83"/>
                <a:gd name="T2" fmla="*/ 50 w 54"/>
                <a:gd name="T3" fmla="*/ 4 h 83"/>
                <a:gd name="T4" fmla="*/ 46 w 54"/>
                <a:gd name="T5" fmla="*/ 15 h 83"/>
                <a:gd name="T6" fmla="*/ 31 w 54"/>
                <a:gd name="T7" fmla="*/ 13 h 83"/>
                <a:gd name="T8" fmla="*/ 15 w 54"/>
                <a:gd name="T9" fmla="*/ 24 h 83"/>
                <a:gd name="T10" fmla="*/ 34 w 54"/>
                <a:gd name="T11" fmla="*/ 36 h 83"/>
                <a:gd name="T12" fmla="*/ 54 w 54"/>
                <a:gd name="T13" fmla="*/ 59 h 83"/>
                <a:gd name="T14" fmla="*/ 26 w 54"/>
                <a:gd name="T15" fmla="*/ 83 h 83"/>
                <a:gd name="T16" fmla="*/ 0 w 54"/>
                <a:gd name="T17" fmla="*/ 77 h 83"/>
                <a:gd name="T18" fmla="*/ 5 w 54"/>
                <a:gd name="T19" fmla="*/ 66 h 83"/>
                <a:gd name="T20" fmla="*/ 25 w 54"/>
                <a:gd name="T21" fmla="*/ 70 h 83"/>
                <a:gd name="T22" fmla="*/ 39 w 54"/>
                <a:gd name="T23" fmla="*/ 59 h 83"/>
                <a:gd name="T24" fmla="*/ 22 w 54"/>
                <a:gd name="T25" fmla="*/ 46 h 83"/>
                <a:gd name="T26" fmla="*/ 1 w 54"/>
                <a:gd name="T27" fmla="*/ 24 h 83"/>
                <a:gd name="T28" fmla="*/ 29 w 54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83">
                  <a:moveTo>
                    <a:pt x="29" y="0"/>
                  </a:moveTo>
                  <a:cubicBezTo>
                    <a:pt x="44" y="0"/>
                    <a:pt x="50" y="4"/>
                    <a:pt x="50" y="4"/>
                  </a:cubicBezTo>
                  <a:cubicBezTo>
                    <a:pt x="50" y="8"/>
                    <a:pt x="49" y="13"/>
                    <a:pt x="46" y="15"/>
                  </a:cubicBezTo>
                  <a:cubicBezTo>
                    <a:pt x="46" y="15"/>
                    <a:pt x="39" y="13"/>
                    <a:pt x="31" y="13"/>
                  </a:cubicBezTo>
                  <a:cubicBezTo>
                    <a:pt x="20" y="13"/>
                    <a:pt x="15" y="17"/>
                    <a:pt x="15" y="24"/>
                  </a:cubicBezTo>
                  <a:cubicBezTo>
                    <a:pt x="15" y="31"/>
                    <a:pt x="25" y="33"/>
                    <a:pt x="34" y="36"/>
                  </a:cubicBezTo>
                  <a:cubicBezTo>
                    <a:pt x="44" y="39"/>
                    <a:pt x="54" y="44"/>
                    <a:pt x="54" y="59"/>
                  </a:cubicBezTo>
                  <a:cubicBezTo>
                    <a:pt x="54" y="74"/>
                    <a:pt x="45" y="83"/>
                    <a:pt x="26" y="83"/>
                  </a:cubicBezTo>
                  <a:cubicBezTo>
                    <a:pt x="10" y="83"/>
                    <a:pt x="0" y="77"/>
                    <a:pt x="0" y="77"/>
                  </a:cubicBezTo>
                  <a:cubicBezTo>
                    <a:pt x="0" y="73"/>
                    <a:pt x="2" y="69"/>
                    <a:pt x="5" y="66"/>
                  </a:cubicBezTo>
                  <a:cubicBezTo>
                    <a:pt x="5" y="66"/>
                    <a:pt x="14" y="70"/>
                    <a:pt x="25" y="70"/>
                  </a:cubicBezTo>
                  <a:cubicBezTo>
                    <a:pt x="34" y="70"/>
                    <a:pt x="39" y="67"/>
                    <a:pt x="39" y="59"/>
                  </a:cubicBezTo>
                  <a:cubicBezTo>
                    <a:pt x="39" y="51"/>
                    <a:pt x="31" y="49"/>
                    <a:pt x="22" y="46"/>
                  </a:cubicBezTo>
                  <a:cubicBezTo>
                    <a:pt x="12" y="43"/>
                    <a:pt x="1" y="39"/>
                    <a:pt x="1" y="24"/>
                  </a:cubicBezTo>
                  <a:cubicBezTo>
                    <a:pt x="1" y="10"/>
                    <a:pt x="10" y="0"/>
                    <a:pt x="29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0" name="Freeform 60"/>
            <p:cNvSpPr>
              <a:spLocks noEditPoints="1"/>
            </p:cNvSpPr>
            <p:nvPr/>
          </p:nvSpPr>
          <p:spPr bwMode="auto">
            <a:xfrm>
              <a:off x="4242" y="2576"/>
              <a:ext cx="125" cy="224"/>
            </a:xfrm>
            <a:custGeom>
              <a:avLst/>
              <a:gdLst>
                <a:gd name="T0" fmla="*/ 31 w 65"/>
                <a:gd name="T1" fmla="*/ 13 h 116"/>
                <a:gd name="T2" fmla="*/ 15 w 65"/>
                <a:gd name="T3" fmla="*/ 32 h 116"/>
                <a:gd name="T4" fmla="*/ 15 w 65"/>
                <a:gd name="T5" fmla="*/ 51 h 116"/>
                <a:gd name="T6" fmla="*/ 31 w 65"/>
                <a:gd name="T7" fmla="*/ 70 h 116"/>
                <a:gd name="T8" fmla="*/ 49 w 65"/>
                <a:gd name="T9" fmla="*/ 42 h 116"/>
                <a:gd name="T10" fmla="*/ 31 w 65"/>
                <a:gd name="T11" fmla="*/ 13 h 116"/>
                <a:gd name="T12" fmla="*/ 36 w 65"/>
                <a:gd name="T13" fmla="*/ 0 h 116"/>
                <a:gd name="T14" fmla="*/ 65 w 65"/>
                <a:gd name="T15" fmla="*/ 42 h 116"/>
                <a:gd name="T16" fmla="*/ 36 w 65"/>
                <a:gd name="T17" fmla="*/ 83 h 116"/>
                <a:gd name="T18" fmla="*/ 15 w 65"/>
                <a:gd name="T19" fmla="*/ 73 h 116"/>
                <a:gd name="T20" fmla="*/ 15 w 65"/>
                <a:gd name="T21" fmla="*/ 115 h 116"/>
                <a:gd name="T22" fmla="*/ 7 w 65"/>
                <a:gd name="T23" fmla="*/ 116 h 116"/>
                <a:gd name="T24" fmla="*/ 0 w 65"/>
                <a:gd name="T25" fmla="*/ 115 h 116"/>
                <a:gd name="T26" fmla="*/ 0 w 65"/>
                <a:gd name="T27" fmla="*/ 3 h 116"/>
                <a:gd name="T28" fmla="*/ 7 w 65"/>
                <a:gd name="T29" fmla="*/ 2 h 116"/>
                <a:gd name="T30" fmla="*/ 15 w 65"/>
                <a:gd name="T31" fmla="*/ 3 h 116"/>
                <a:gd name="T32" fmla="*/ 15 w 65"/>
                <a:gd name="T33" fmla="*/ 10 h 116"/>
                <a:gd name="T34" fmla="*/ 36 w 65"/>
                <a:gd name="T35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6">
                  <a:moveTo>
                    <a:pt x="31" y="13"/>
                  </a:moveTo>
                  <a:cubicBezTo>
                    <a:pt x="21" y="13"/>
                    <a:pt x="15" y="22"/>
                    <a:pt x="15" y="32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62"/>
                    <a:pt x="21" y="70"/>
                    <a:pt x="31" y="70"/>
                  </a:cubicBezTo>
                  <a:cubicBezTo>
                    <a:pt x="43" y="70"/>
                    <a:pt x="49" y="64"/>
                    <a:pt x="49" y="42"/>
                  </a:cubicBezTo>
                  <a:cubicBezTo>
                    <a:pt x="49" y="19"/>
                    <a:pt x="43" y="13"/>
                    <a:pt x="31" y="13"/>
                  </a:cubicBezTo>
                  <a:moveTo>
                    <a:pt x="36" y="0"/>
                  </a:moveTo>
                  <a:cubicBezTo>
                    <a:pt x="54" y="0"/>
                    <a:pt x="65" y="11"/>
                    <a:pt x="65" y="42"/>
                  </a:cubicBezTo>
                  <a:cubicBezTo>
                    <a:pt x="65" y="72"/>
                    <a:pt x="54" y="83"/>
                    <a:pt x="36" y="83"/>
                  </a:cubicBezTo>
                  <a:cubicBezTo>
                    <a:pt x="26" y="83"/>
                    <a:pt x="19" y="79"/>
                    <a:pt x="15" y="73"/>
                  </a:cubicBezTo>
                  <a:cubicBezTo>
                    <a:pt x="15" y="115"/>
                    <a:pt x="15" y="115"/>
                    <a:pt x="15" y="115"/>
                  </a:cubicBezTo>
                  <a:cubicBezTo>
                    <a:pt x="15" y="115"/>
                    <a:pt x="12" y="116"/>
                    <a:pt x="7" y="116"/>
                  </a:cubicBezTo>
                  <a:cubicBezTo>
                    <a:pt x="2" y="116"/>
                    <a:pt x="0" y="115"/>
                    <a:pt x="0" y="115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" y="2"/>
                    <a:pt x="7" y="2"/>
                  </a:cubicBezTo>
                  <a:cubicBezTo>
                    <a:pt x="12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9" y="4"/>
                    <a:pt x="26" y="0"/>
                    <a:pt x="36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1" name="Freeform 61"/>
            <p:cNvSpPr>
              <a:spLocks/>
            </p:cNvSpPr>
            <p:nvPr/>
          </p:nvSpPr>
          <p:spPr bwMode="auto">
            <a:xfrm>
              <a:off x="4404" y="2577"/>
              <a:ext cx="89" cy="155"/>
            </a:xfrm>
            <a:custGeom>
              <a:avLst/>
              <a:gdLst>
                <a:gd name="T0" fmla="*/ 33 w 46"/>
                <a:gd name="T1" fmla="*/ 0 h 80"/>
                <a:gd name="T2" fmla="*/ 46 w 46"/>
                <a:gd name="T3" fmla="*/ 3 h 80"/>
                <a:gd name="T4" fmla="*/ 40 w 46"/>
                <a:gd name="T5" fmla="*/ 16 h 80"/>
                <a:gd name="T6" fmla="*/ 30 w 46"/>
                <a:gd name="T7" fmla="*/ 13 h 80"/>
                <a:gd name="T8" fmla="*/ 15 w 46"/>
                <a:gd name="T9" fmla="*/ 24 h 80"/>
                <a:gd name="T10" fmla="*/ 15 w 46"/>
                <a:gd name="T11" fmla="*/ 79 h 80"/>
                <a:gd name="T12" fmla="*/ 7 w 46"/>
                <a:gd name="T13" fmla="*/ 80 h 80"/>
                <a:gd name="T14" fmla="*/ 0 w 46"/>
                <a:gd name="T15" fmla="*/ 79 h 80"/>
                <a:gd name="T16" fmla="*/ 0 w 46"/>
                <a:gd name="T17" fmla="*/ 2 h 80"/>
                <a:gd name="T18" fmla="*/ 7 w 46"/>
                <a:gd name="T19" fmla="*/ 1 h 80"/>
                <a:gd name="T20" fmla="*/ 15 w 46"/>
                <a:gd name="T21" fmla="*/ 2 h 80"/>
                <a:gd name="T22" fmla="*/ 15 w 46"/>
                <a:gd name="T23" fmla="*/ 12 h 80"/>
                <a:gd name="T24" fmla="*/ 33 w 46"/>
                <a:gd name="T25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6" h="80">
                  <a:moveTo>
                    <a:pt x="33" y="0"/>
                  </a:moveTo>
                  <a:cubicBezTo>
                    <a:pt x="39" y="0"/>
                    <a:pt x="43" y="1"/>
                    <a:pt x="46" y="3"/>
                  </a:cubicBezTo>
                  <a:cubicBezTo>
                    <a:pt x="46" y="9"/>
                    <a:pt x="44" y="13"/>
                    <a:pt x="40" y="16"/>
                  </a:cubicBezTo>
                  <a:cubicBezTo>
                    <a:pt x="37" y="14"/>
                    <a:pt x="34" y="13"/>
                    <a:pt x="30" y="13"/>
                  </a:cubicBezTo>
                  <a:cubicBezTo>
                    <a:pt x="24" y="13"/>
                    <a:pt x="19" y="17"/>
                    <a:pt x="15" y="24"/>
                  </a:cubicBezTo>
                  <a:cubicBezTo>
                    <a:pt x="15" y="79"/>
                    <a:pt x="15" y="79"/>
                    <a:pt x="15" y="79"/>
                  </a:cubicBezTo>
                  <a:cubicBezTo>
                    <a:pt x="15" y="79"/>
                    <a:pt x="12" y="80"/>
                    <a:pt x="7" y="80"/>
                  </a:cubicBezTo>
                  <a:cubicBezTo>
                    <a:pt x="2" y="80"/>
                    <a:pt x="0" y="79"/>
                    <a:pt x="0" y="79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2" y="1"/>
                    <a:pt x="7" y="1"/>
                  </a:cubicBezTo>
                  <a:cubicBezTo>
                    <a:pt x="12" y="1"/>
                    <a:pt x="15" y="2"/>
                    <a:pt x="15" y="2"/>
                  </a:cubicBezTo>
                  <a:cubicBezTo>
                    <a:pt x="15" y="12"/>
                    <a:pt x="15" y="12"/>
                    <a:pt x="15" y="12"/>
                  </a:cubicBezTo>
                  <a:cubicBezTo>
                    <a:pt x="20" y="3"/>
                    <a:pt x="27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2" name="Freeform 62"/>
            <p:cNvSpPr>
              <a:spLocks noEditPoints="1"/>
            </p:cNvSpPr>
            <p:nvPr/>
          </p:nvSpPr>
          <p:spPr bwMode="auto">
            <a:xfrm>
              <a:off x="4506" y="2576"/>
              <a:ext cx="118" cy="160"/>
            </a:xfrm>
            <a:custGeom>
              <a:avLst/>
              <a:gdLst>
                <a:gd name="T0" fmla="*/ 31 w 61"/>
                <a:gd name="T1" fmla="*/ 44 h 83"/>
                <a:gd name="T2" fmla="*/ 16 w 61"/>
                <a:gd name="T3" fmla="*/ 58 h 83"/>
                <a:gd name="T4" fmla="*/ 29 w 61"/>
                <a:gd name="T5" fmla="*/ 71 h 83"/>
                <a:gd name="T6" fmla="*/ 46 w 61"/>
                <a:gd name="T7" fmla="*/ 50 h 83"/>
                <a:gd name="T8" fmla="*/ 46 w 61"/>
                <a:gd name="T9" fmla="*/ 45 h 83"/>
                <a:gd name="T10" fmla="*/ 31 w 61"/>
                <a:gd name="T11" fmla="*/ 44 h 83"/>
                <a:gd name="T12" fmla="*/ 32 w 61"/>
                <a:gd name="T13" fmla="*/ 0 h 83"/>
                <a:gd name="T14" fmla="*/ 61 w 61"/>
                <a:gd name="T15" fmla="*/ 30 h 83"/>
                <a:gd name="T16" fmla="*/ 61 w 61"/>
                <a:gd name="T17" fmla="*/ 80 h 83"/>
                <a:gd name="T18" fmla="*/ 55 w 61"/>
                <a:gd name="T19" fmla="*/ 81 h 83"/>
                <a:gd name="T20" fmla="*/ 49 w 61"/>
                <a:gd name="T21" fmla="*/ 80 h 83"/>
                <a:gd name="T22" fmla="*/ 47 w 61"/>
                <a:gd name="T23" fmla="*/ 71 h 83"/>
                <a:gd name="T24" fmla="*/ 23 w 61"/>
                <a:gd name="T25" fmla="*/ 83 h 83"/>
                <a:gd name="T26" fmla="*/ 0 w 61"/>
                <a:gd name="T27" fmla="*/ 58 h 83"/>
                <a:gd name="T28" fmla="*/ 29 w 61"/>
                <a:gd name="T29" fmla="*/ 34 h 83"/>
                <a:gd name="T30" fmla="*/ 46 w 61"/>
                <a:gd name="T31" fmla="*/ 35 h 83"/>
                <a:gd name="T32" fmla="*/ 46 w 61"/>
                <a:gd name="T33" fmla="*/ 29 h 83"/>
                <a:gd name="T34" fmla="*/ 31 w 61"/>
                <a:gd name="T35" fmla="*/ 13 h 83"/>
                <a:gd name="T36" fmla="*/ 10 w 61"/>
                <a:gd name="T37" fmla="*/ 17 h 83"/>
                <a:gd name="T38" fmla="*/ 7 w 61"/>
                <a:gd name="T39" fmla="*/ 12 h 83"/>
                <a:gd name="T40" fmla="*/ 6 w 61"/>
                <a:gd name="T41" fmla="*/ 6 h 83"/>
                <a:gd name="T42" fmla="*/ 32 w 61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1" h="83">
                  <a:moveTo>
                    <a:pt x="31" y="44"/>
                  </a:moveTo>
                  <a:cubicBezTo>
                    <a:pt x="21" y="44"/>
                    <a:pt x="16" y="48"/>
                    <a:pt x="16" y="58"/>
                  </a:cubicBezTo>
                  <a:cubicBezTo>
                    <a:pt x="16" y="67"/>
                    <a:pt x="21" y="71"/>
                    <a:pt x="29" y="71"/>
                  </a:cubicBezTo>
                  <a:cubicBezTo>
                    <a:pt x="41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7" y="44"/>
                    <a:pt x="31" y="44"/>
                  </a:cubicBezTo>
                  <a:moveTo>
                    <a:pt x="32" y="0"/>
                  </a:moveTo>
                  <a:cubicBezTo>
                    <a:pt x="54" y="0"/>
                    <a:pt x="61" y="10"/>
                    <a:pt x="61" y="30"/>
                  </a:cubicBezTo>
                  <a:cubicBezTo>
                    <a:pt x="61" y="80"/>
                    <a:pt x="61" y="80"/>
                    <a:pt x="61" y="80"/>
                  </a:cubicBezTo>
                  <a:cubicBezTo>
                    <a:pt x="61" y="80"/>
                    <a:pt x="60" y="81"/>
                    <a:pt x="55" y="81"/>
                  </a:cubicBezTo>
                  <a:cubicBezTo>
                    <a:pt x="52" y="81"/>
                    <a:pt x="49" y="80"/>
                    <a:pt x="49" y="80"/>
                  </a:cubicBezTo>
                  <a:cubicBezTo>
                    <a:pt x="47" y="71"/>
                    <a:pt x="47" y="71"/>
                    <a:pt x="47" y="71"/>
                  </a:cubicBezTo>
                  <a:cubicBezTo>
                    <a:pt x="43" y="79"/>
                    <a:pt x="35" y="83"/>
                    <a:pt x="23" y="83"/>
                  </a:cubicBezTo>
                  <a:cubicBezTo>
                    <a:pt x="9" y="83"/>
                    <a:pt x="0" y="75"/>
                    <a:pt x="0" y="58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2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2" y="13"/>
                    <a:pt x="31" y="13"/>
                  </a:cubicBezTo>
                  <a:cubicBezTo>
                    <a:pt x="20" y="13"/>
                    <a:pt x="10" y="17"/>
                    <a:pt x="10" y="17"/>
                  </a:cubicBezTo>
                  <a:cubicBezTo>
                    <a:pt x="10" y="17"/>
                    <a:pt x="8" y="15"/>
                    <a:pt x="7" y="12"/>
                  </a:cubicBezTo>
                  <a:cubicBezTo>
                    <a:pt x="6" y="9"/>
                    <a:pt x="6" y="6"/>
                    <a:pt x="6" y="6"/>
                  </a:cubicBezTo>
                  <a:cubicBezTo>
                    <a:pt x="6" y="6"/>
                    <a:pt x="17" y="0"/>
                    <a:pt x="3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3" name="Freeform 63"/>
            <p:cNvSpPr>
              <a:spLocks/>
            </p:cNvSpPr>
            <p:nvPr/>
          </p:nvSpPr>
          <p:spPr bwMode="auto">
            <a:xfrm>
              <a:off x="4651" y="2579"/>
              <a:ext cx="218" cy="153"/>
            </a:xfrm>
            <a:custGeom>
              <a:avLst/>
              <a:gdLst>
                <a:gd name="T0" fmla="*/ 61 w 113"/>
                <a:gd name="T1" fmla="*/ 37 h 79"/>
                <a:gd name="T2" fmla="*/ 57 w 113"/>
                <a:gd name="T3" fmla="*/ 16 h 79"/>
                <a:gd name="T4" fmla="*/ 56 w 113"/>
                <a:gd name="T5" fmla="*/ 16 h 79"/>
                <a:gd name="T6" fmla="*/ 52 w 113"/>
                <a:gd name="T7" fmla="*/ 37 h 79"/>
                <a:gd name="T8" fmla="*/ 40 w 113"/>
                <a:gd name="T9" fmla="*/ 78 h 79"/>
                <a:gd name="T10" fmla="*/ 31 w 113"/>
                <a:gd name="T11" fmla="*/ 79 h 79"/>
                <a:gd name="T12" fmla="*/ 23 w 113"/>
                <a:gd name="T13" fmla="*/ 78 h 79"/>
                <a:gd name="T14" fmla="*/ 0 w 113"/>
                <a:gd name="T15" fmla="*/ 1 h 79"/>
                <a:gd name="T16" fmla="*/ 7 w 113"/>
                <a:gd name="T17" fmla="*/ 0 h 79"/>
                <a:gd name="T18" fmla="*/ 14 w 113"/>
                <a:gd name="T19" fmla="*/ 1 h 79"/>
                <a:gd name="T20" fmla="*/ 28 w 113"/>
                <a:gd name="T21" fmla="*/ 49 h 79"/>
                <a:gd name="T22" fmla="*/ 31 w 113"/>
                <a:gd name="T23" fmla="*/ 64 h 79"/>
                <a:gd name="T24" fmla="*/ 32 w 113"/>
                <a:gd name="T25" fmla="*/ 64 h 79"/>
                <a:gd name="T26" fmla="*/ 35 w 113"/>
                <a:gd name="T27" fmla="*/ 49 h 79"/>
                <a:gd name="T28" fmla="*/ 49 w 113"/>
                <a:gd name="T29" fmla="*/ 1 h 79"/>
                <a:gd name="T30" fmla="*/ 57 w 113"/>
                <a:gd name="T31" fmla="*/ 0 h 79"/>
                <a:gd name="T32" fmla="*/ 65 w 113"/>
                <a:gd name="T33" fmla="*/ 1 h 79"/>
                <a:gd name="T34" fmla="*/ 78 w 113"/>
                <a:gd name="T35" fmla="*/ 49 h 79"/>
                <a:gd name="T36" fmla="*/ 81 w 113"/>
                <a:gd name="T37" fmla="*/ 64 h 79"/>
                <a:gd name="T38" fmla="*/ 82 w 113"/>
                <a:gd name="T39" fmla="*/ 64 h 79"/>
                <a:gd name="T40" fmla="*/ 85 w 113"/>
                <a:gd name="T41" fmla="*/ 49 h 79"/>
                <a:gd name="T42" fmla="*/ 99 w 113"/>
                <a:gd name="T43" fmla="*/ 1 h 79"/>
                <a:gd name="T44" fmla="*/ 106 w 113"/>
                <a:gd name="T45" fmla="*/ 0 h 79"/>
                <a:gd name="T46" fmla="*/ 113 w 113"/>
                <a:gd name="T47" fmla="*/ 1 h 79"/>
                <a:gd name="T48" fmla="*/ 90 w 113"/>
                <a:gd name="T49" fmla="*/ 78 h 79"/>
                <a:gd name="T50" fmla="*/ 81 w 113"/>
                <a:gd name="T51" fmla="*/ 79 h 79"/>
                <a:gd name="T52" fmla="*/ 72 w 113"/>
                <a:gd name="T53" fmla="*/ 78 h 79"/>
                <a:gd name="T54" fmla="*/ 61 w 113"/>
                <a:gd name="T55" fmla="*/ 3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3" h="79">
                  <a:moveTo>
                    <a:pt x="61" y="37"/>
                  </a:moveTo>
                  <a:cubicBezTo>
                    <a:pt x="58" y="27"/>
                    <a:pt x="57" y="20"/>
                    <a:pt x="57" y="16"/>
                  </a:cubicBezTo>
                  <a:cubicBezTo>
                    <a:pt x="56" y="16"/>
                    <a:pt x="56" y="16"/>
                    <a:pt x="56" y="16"/>
                  </a:cubicBezTo>
                  <a:cubicBezTo>
                    <a:pt x="56" y="20"/>
                    <a:pt x="55" y="27"/>
                    <a:pt x="52" y="37"/>
                  </a:cubicBezTo>
                  <a:cubicBezTo>
                    <a:pt x="40" y="78"/>
                    <a:pt x="40" y="78"/>
                    <a:pt x="40" y="78"/>
                  </a:cubicBezTo>
                  <a:cubicBezTo>
                    <a:pt x="38" y="79"/>
                    <a:pt x="35" y="79"/>
                    <a:pt x="31" y="79"/>
                  </a:cubicBezTo>
                  <a:cubicBezTo>
                    <a:pt x="28" y="79"/>
                    <a:pt x="25" y="79"/>
                    <a:pt x="23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7" y="0"/>
                  </a:cubicBezTo>
                  <a:cubicBezTo>
                    <a:pt x="13" y="0"/>
                    <a:pt x="14" y="1"/>
                    <a:pt x="14" y="1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30" y="56"/>
                    <a:pt x="31" y="61"/>
                    <a:pt x="31" y="6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32" y="61"/>
                    <a:pt x="33" y="56"/>
                    <a:pt x="35" y="49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53" y="0"/>
                    <a:pt x="57" y="0"/>
                  </a:cubicBezTo>
                  <a:cubicBezTo>
                    <a:pt x="62" y="0"/>
                    <a:pt x="65" y="1"/>
                    <a:pt x="65" y="1"/>
                  </a:cubicBezTo>
                  <a:cubicBezTo>
                    <a:pt x="78" y="49"/>
                    <a:pt x="78" y="49"/>
                    <a:pt x="78" y="49"/>
                  </a:cubicBezTo>
                  <a:cubicBezTo>
                    <a:pt x="80" y="56"/>
                    <a:pt x="81" y="61"/>
                    <a:pt x="81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2" y="61"/>
                    <a:pt x="83" y="56"/>
                    <a:pt x="85" y="49"/>
                  </a:cubicBezTo>
                  <a:cubicBezTo>
                    <a:pt x="99" y="1"/>
                    <a:pt x="99" y="1"/>
                    <a:pt x="99" y="1"/>
                  </a:cubicBezTo>
                  <a:cubicBezTo>
                    <a:pt x="99" y="1"/>
                    <a:pt x="102" y="0"/>
                    <a:pt x="106" y="0"/>
                  </a:cubicBezTo>
                  <a:cubicBezTo>
                    <a:pt x="111" y="0"/>
                    <a:pt x="113" y="1"/>
                    <a:pt x="113" y="1"/>
                  </a:cubicBezTo>
                  <a:cubicBezTo>
                    <a:pt x="90" y="78"/>
                    <a:pt x="90" y="78"/>
                    <a:pt x="90" y="78"/>
                  </a:cubicBezTo>
                  <a:cubicBezTo>
                    <a:pt x="87" y="79"/>
                    <a:pt x="84" y="79"/>
                    <a:pt x="81" y="79"/>
                  </a:cubicBezTo>
                  <a:cubicBezTo>
                    <a:pt x="78" y="79"/>
                    <a:pt x="75" y="79"/>
                    <a:pt x="72" y="78"/>
                  </a:cubicBezTo>
                  <a:lnTo>
                    <a:pt x="61" y="3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4" name="Freeform 64"/>
            <p:cNvSpPr>
              <a:spLocks/>
            </p:cNvSpPr>
            <p:nvPr/>
          </p:nvSpPr>
          <p:spPr bwMode="auto">
            <a:xfrm>
              <a:off x="4896" y="2576"/>
              <a:ext cx="120" cy="156"/>
            </a:xfrm>
            <a:custGeom>
              <a:avLst/>
              <a:gdLst>
                <a:gd name="T0" fmla="*/ 62 w 62"/>
                <a:gd name="T1" fmla="*/ 80 h 81"/>
                <a:gd name="T2" fmla="*/ 54 w 62"/>
                <a:gd name="T3" fmla="*/ 81 h 81"/>
                <a:gd name="T4" fmla="*/ 47 w 62"/>
                <a:gd name="T5" fmla="*/ 80 h 81"/>
                <a:gd name="T6" fmla="*/ 47 w 62"/>
                <a:gd name="T7" fmla="*/ 26 h 81"/>
                <a:gd name="T8" fmla="*/ 33 w 62"/>
                <a:gd name="T9" fmla="*/ 13 h 81"/>
                <a:gd name="T10" fmla="*/ 16 w 62"/>
                <a:gd name="T11" fmla="*/ 22 h 81"/>
                <a:gd name="T12" fmla="*/ 16 w 62"/>
                <a:gd name="T13" fmla="*/ 80 h 81"/>
                <a:gd name="T14" fmla="*/ 8 w 62"/>
                <a:gd name="T15" fmla="*/ 81 h 81"/>
                <a:gd name="T16" fmla="*/ 0 w 62"/>
                <a:gd name="T17" fmla="*/ 80 h 81"/>
                <a:gd name="T18" fmla="*/ 0 w 62"/>
                <a:gd name="T19" fmla="*/ 3 h 81"/>
                <a:gd name="T20" fmla="*/ 8 w 62"/>
                <a:gd name="T21" fmla="*/ 2 h 81"/>
                <a:gd name="T22" fmla="*/ 16 w 62"/>
                <a:gd name="T23" fmla="*/ 3 h 81"/>
                <a:gd name="T24" fmla="*/ 16 w 62"/>
                <a:gd name="T25" fmla="*/ 10 h 81"/>
                <a:gd name="T26" fmla="*/ 38 w 62"/>
                <a:gd name="T27" fmla="*/ 0 h 81"/>
                <a:gd name="T28" fmla="*/ 62 w 62"/>
                <a:gd name="T29" fmla="*/ 23 h 81"/>
                <a:gd name="T30" fmla="*/ 62 w 62"/>
                <a:gd name="T3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81">
                  <a:moveTo>
                    <a:pt x="62" y="80"/>
                  </a:moveTo>
                  <a:cubicBezTo>
                    <a:pt x="62" y="80"/>
                    <a:pt x="59" y="81"/>
                    <a:pt x="54" y="81"/>
                  </a:cubicBezTo>
                  <a:cubicBezTo>
                    <a:pt x="49" y="81"/>
                    <a:pt x="47" y="80"/>
                    <a:pt x="47" y="80"/>
                  </a:cubicBezTo>
                  <a:cubicBezTo>
                    <a:pt x="47" y="26"/>
                    <a:pt x="47" y="26"/>
                    <a:pt x="47" y="26"/>
                  </a:cubicBezTo>
                  <a:cubicBezTo>
                    <a:pt x="47" y="17"/>
                    <a:pt x="42" y="13"/>
                    <a:pt x="33" y="13"/>
                  </a:cubicBezTo>
                  <a:cubicBezTo>
                    <a:pt x="26" y="13"/>
                    <a:pt x="19" y="16"/>
                    <a:pt x="16" y="22"/>
                  </a:cubicBezTo>
                  <a:cubicBezTo>
                    <a:pt x="16" y="80"/>
                    <a:pt x="16" y="80"/>
                    <a:pt x="16" y="80"/>
                  </a:cubicBezTo>
                  <a:cubicBezTo>
                    <a:pt x="16" y="80"/>
                    <a:pt x="13" y="81"/>
                    <a:pt x="8" y="81"/>
                  </a:cubicBezTo>
                  <a:cubicBezTo>
                    <a:pt x="3" y="81"/>
                    <a:pt x="0" y="80"/>
                    <a:pt x="0" y="8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3" y="2"/>
                    <a:pt x="8" y="2"/>
                  </a:cubicBezTo>
                  <a:cubicBezTo>
                    <a:pt x="13" y="2"/>
                    <a:pt x="16" y="3"/>
                    <a:pt x="16" y="3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21" y="4"/>
                    <a:pt x="29" y="0"/>
                    <a:pt x="38" y="0"/>
                  </a:cubicBezTo>
                  <a:cubicBezTo>
                    <a:pt x="53" y="0"/>
                    <a:pt x="62" y="10"/>
                    <a:pt x="62" y="23"/>
                  </a:cubicBezTo>
                  <a:lnTo>
                    <a:pt x="62" y="8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5" name="Freeform 65"/>
            <p:cNvSpPr>
              <a:spLocks/>
            </p:cNvSpPr>
            <p:nvPr/>
          </p:nvSpPr>
          <p:spPr bwMode="auto">
            <a:xfrm>
              <a:off x="5039" y="2579"/>
              <a:ext cx="141" cy="227"/>
            </a:xfrm>
            <a:custGeom>
              <a:avLst/>
              <a:gdLst>
                <a:gd name="T0" fmla="*/ 44 w 73"/>
                <a:gd name="T1" fmla="*/ 91 h 117"/>
                <a:gd name="T2" fmla="*/ 17 w 73"/>
                <a:gd name="T3" fmla="*/ 117 h 117"/>
                <a:gd name="T4" fmla="*/ 9 w 73"/>
                <a:gd name="T5" fmla="*/ 116 h 117"/>
                <a:gd name="T6" fmla="*/ 8 w 73"/>
                <a:gd name="T7" fmla="*/ 110 h 117"/>
                <a:gd name="T8" fmla="*/ 9 w 73"/>
                <a:gd name="T9" fmla="*/ 104 h 117"/>
                <a:gd name="T10" fmla="*/ 16 w 73"/>
                <a:gd name="T11" fmla="*/ 105 h 117"/>
                <a:gd name="T12" fmla="*/ 31 w 73"/>
                <a:gd name="T13" fmla="*/ 88 h 117"/>
                <a:gd name="T14" fmla="*/ 34 w 73"/>
                <a:gd name="T15" fmla="*/ 79 h 117"/>
                <a:gd name="T16" fmla="*/ 29 w 73"/>
                <a:gd name="T17" fmla="*/ 78 h 117"/>
                <a:gd name="T18" fmla="*/ 0 w 73"/>
                <a:gd name="T19" fmla="*/ 1 h 117"/>
                <a:gd name="T20" fmla="*/ 8 w 73"/>
                <a:gd name="T21" fmla="*/ 0 h 117"/>
                <a:gd name="T22" fmla="*/ 16 w 73"/>
                <a:gd name="T23" fmla="*/ 1 h 117"/>
                <a:gd name="T24" fmla="*/ 33 w 73"/>
                <a:gd name="T25" fmla="*/ 47 h 117"/>
                <a:gd name="T26" fmla="*/ 39 w 73"/>
                <a:gd name="T27" fmla="*/ 65 h 117"/>
                <a:gd name="T28" fmla="*/ 39 w 73"/>
                <a:gd name="T29" fmla="*/ 65 h 117"/>
                <a:gd name="T30" fmla="*/ 44 w 73"/>
                <a:gd name="T31" fmla="*/ 47 h 117"/>
                <a:gd name="T32" fmla="*/ 59 w 73"/>
                <a:gd name="T33" fmla="*/ 1 h 117"/>
                <a:gd name="T34" fmla="*/ 66 w 73"/>
                <a:gd name="T35" fmla="*/ 0 h 117"/>
                <a:gd name="T36" fmla="*/ 73 w 73"/>
                <a:gd name="T37" fmla="*/ 1 h 117"/>
                <a:gd name="T38" fmla="*/ 44 w 73"/>
                <a:gd name="T39" fmla="*/ 91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3" h="117">
                  <a:moveTo>
                    <a:pt x="44" y="91"/>
                  </a:moveTo>
                  <a:cubicBezTo>
                    <a:pt x="39" y="108"/>
                    <a:pt x="34" y="117"/>
                    <a:pt x="17" y="117"/>
                  </a:cubicBezTo>
                  <a:cubicBezTo>
                    <a:pt x="12" y="117"/>
                    <a:pt x="9" y="116"/>
                    <a:pt x="9" y="116"/>
                  </a:cubicBezTo>
                  <a:cubicBezTo>
                    <a:pt x="9" y="115"/>
                    <a:pt x="8" y="113"/>
                    <a:pt x="8" y="110"/>
                  </a:cubicBezTo>
                  <a:cubicBezTo>
                    <a:pt x="8" y="107"/>
                    <a:pt x="9" y="104"/>
                    <a:pt x="9" y="104"/>
                  </a:cubicBezTo>
                  <a:cubicBezTo>
                    <a:pt x="9" y="104"/>
                    <a:pt x="12" y="105"/>
                    <a:pt x="16" y="105"/>
                  </a:cubicBezTo>
                  <a:cubicBezTo>
                    <a:pt x="23" y="105"/>
                    <a:pt x="26" y="103"/>
                    <a:pt x="31" y="88"/>
                  </a:cubicBezTo>
                  <a:cubicBezTo>
                    <a:pt x="34" y="79"/>
                    <a:pt x="34" y="79"/>
                    <a:pt x="34" y="79"/>
                  </a:cubicBezTo>
                  <a:cubicBezTo>
                    <a:pt x="32" y="79"/>
                    <a:pt x="31" y="79"/>
                    <a:pt x="29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37" y="57"/>
                    <a:pt x="39" y="65"/>
                    <a:pt x="39" y="65"/>
                  </a:cubicBezTo>
                  <a:cubicBezTo>
                    <a:pt x="39" y="65"/>
                    <a:pt x="39" y="65"/>
                    <a:pt x="39" y="65"/>
                  </a:cubicBezTo>
                  <a:cubicBezTo>
                    <a:pt x="39" y="65"/>
                    <a:pt x="41" y="57"/>
                    <a:pt x="44" y="47"/>
                  </a:cubicBezTo>
                  <a:cubicBezTo>
                    <a:pt x="59" y="1"/>
                    <a:pt x="59" y="1"/>
                    <a:pt x="59" y="1"/>
                  </a:cubicBezTo>
                  <a:cubicBezTo>
                    <a:pt x="59" y="1"/>
                    <a:pt x="61" y="0"/>
                    <a:pt x="66" y="0"/>
                  </a:cubicBezTo>
                  <a:cubicBezTo>
                    <a:pt x="71" y="0"/>
                    <a:pt x="73" y="1"/>
                    <a:pt x="73" y="1"/>
                  </a:cubicBezTo>
                  <a:lnTo>
                    <a:pt x="44" y="9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6" name="Freeform 66"/>
            <p:cNvSpPr>
              <a:spLocks/>
            </p:cNvSpPr>
            <p:nvPr/>
          </p:nvSpPr>
          <p:spPr bwMode="auto">
            <a:xfrm>
              <a:off x="5201" y="2576"/>
              <a:ext cx="106" cy="160"/>
            </a:xfrm>
            <a:custGeom>
              <a:avLst/>
              <a:gdLst>
                <a:gd name="T0" fmla="*/ 16 w 55"/>
                <a:gd name="T1" fmla="*/ 42 h 83"/>
                <a:gd name="T2" fmla="*/ 37 w 55"/>
                <a:gd name="T3" fmla="*/ 70 h 83"/>
                <a:gd name="T4" fmla="*/ 51 w 55"/>
                <a:gd name="T5" fmla="*/ 67 h 83"/>
                <a:gd name="T6" fmla="*/ 55 w 55"/>
                <a:gd name="T7" fmla="*/ 78 h 83"/>
                <a:gd name="T8" fmla="*/ 33 w 55"/>
                <a:gd name="T9" fmla="*/ 83 h 83"/>
                <a:gd name="T10" fmla="*/ 0 w 55"/>
                <a:gd name="T11" fmla="*/ 42 h 83"/>
                <a:gd name="T12" fmla="*/ 33 w 55"/>
                <a:gd name="T13" fmla="*/ 0 h 83"/>
                <a:gd name="T14" fmla="*/ 54 w 55"/>
                <a:gd name="T15" fmla="*/ 4 h 83"/>
                <a:gd name="T16" fmla="*/ 49 w 55"/>
                <a:gd name="T17" fmla="*/ 15 h 83"/>
                <a:gd name="T18" fmla="*/ 36 w 55"/>
                <a:gd name="T19" fmla="*/ 13 h 83"/>
                <a:gd name="T20" fmla="*/ 16 w 55"/>
                <a:gd name="T21" fmla="*/ 42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83">
                  <a:moveTo>
                    <a:pt x="16" y="42"/>
                  </a:moveTo>
                  <a:cubicBezTo>
                    <a:pt x="16" y="61"/>
                    <a:pt x="22" y="70"/>
                    <a:pt x="37" y="70"/>
                  </a:cubicBezTo>
                  <a:cubicBezTo>
                    <a:pt x="45" y="70"/>
                    <a:pt x="51" y="67"/>
                    <a:pt x="51" y="67"/>
                  </a:cubicBezTo>
                  <a:cubicBezTo>
                    <a:pt x="53" y="70"/>
                    <a:pt x="55" y="74"/>
                    <a:pt x="55" y="78"/>
                  </a:cubicBezTo>
                  <a:cubicBezTo>
                    <a:pt x="55" y="78"/>
                    <a:pt x="49" y="83"/>
                    <a:pt x="33" y="83"/>
                  </a:cubicBezTo>
                  <a:cubicBezTo>
                    <a:pt x="11" y="83"/>
                    <a:pt x="0" y="68"/>
                    <a:pt x="0" y="42"/>
                  </a:cubicBezTo>
                  <a:cubicBezTo>
                    <a:pt x="0" y="15"/>
                    <a:pt x="11" y="0"/>
                    <a:pt x="33" y="0"/>
                  </a:cubicBezTo>
                  <a:cubicBezTo>
                    <a:pt x="48" y="0"/>
                    <a:pt x="54" y="4"/>
                    <a:pt x="54" y="4"/>
                  </a:cubicBezTo>
                  <a:cubicBezTo>
                    <a:pt x="54" y="8"/>
                    <a:pt x="52" y="12"/>
                    <a:pt x="49" y="15"/>
                  </a:cubicBezTo>
                  <a:cubicBezTo>
                    <a:pt x="49" y="15"/>
                    <a:pt x="44" y="13"/>
                    <a:pt x="36" y="13"/>
                  </a:cubicBezTo>
                  <a:cubicBezTo>
                    <a:pt x="22" y="13"/>
                    <a:pt x="16" y="22"/>
                    <a:pt x="16" y="42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7" name="Freeform 67"/>
            <p:cNvSpPr>
              <a:spLocks/>
            </p:cNvSpPr>
            <p:nvPr/>
          </p:nvSpPr>
          <p:spPr bwMode="auto">
            <a:xfrm>
              <a:off x="5338" y="2514"/>
              <a:ext cx="120" cy="218"/>
            </a:xfrm>
            <a:custGeom>
              <a:avLst/>
              <a:gdLst>
                <a:gd name="T0" fmla="*/ 62 w 62"/>
                <a:gd name="T1" fmla="*/ 112 h 113"/>
                <a:gd name="T2" fmla="*/ 54 w 62"/>
                <a:gd name="T3" fmla="*/ 113 h 113"/>
                <a:gd name="T4" fmla="*/ 46 w 62"/>
                <a:gd name="T5" fmla="*/ 112 h 113"/>
                <a:gd name="T6" fmla="*/ 46 w 62"/>
                <a:gd name="T7" fmla="*/ 58 h 113"/>
                <a:gd name="T8" fmla="*/ 32 w 62"/>
                <a:gd name="T9" fmla="*/ 45 h 113"/>
                <a:gd name="T10" fmla="*/ 15 w 62"/>
                <a:gd name="T11" fmla="*/ 54 h 113"/>
                <a:gd name="T12" fmla="*/ 15 w 62"/>
                <a:gd name="T13" fmla="*/ 112 h 113"/>
                <a:gd name="T14" fmla="*/ 8 w 62"/>
                <a:gd name="T15" fmla="*/ 113 h 113"/>
                <a:gd name="T16" fmla="*/ 0 w 62"/>
                <a:gd name="T17" fmla="*/ 112 h 113"/>
                <a:gd name="T18" fmla="*/ 0 w 62"/>
                <a:gd name="T19" fmla="*/ 1 h 113"/>
                <a:gd name="T20" fmla="*/ 8 w 62"/>
                <a:gd name="T21" fmla="*/ 0 h 113"/>
                <a:gd name="T22" fmla="*/ 15 w 62"/>
                <a:gd name="T23" fmla="*/ 1 h 113"/>
                <a:gd name="T24" fmla="*/ 15 w 62"/>
                <a:gd name="T25" fmla="*/ 42 h 113"/>
                <a:gd name="T26" fmla="*/ 38 w 62"/>
                <a:gd name="T27" fmla="*/ 32 h 113"/>
                <a:gd name="T28" fmla="*/ 62 w 62"/>
                <a:gd name="T29" fmla="*/ 55 h 113"/>
                <a:gd name="T30" fmla="*/ 62 w 62"/>
                <a:gd name="T31" fmla="*/ 1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113">
                  <a:moveTo>
                    <a:pt x="62" y="112"/>
                  </a:moveTo>
                  <a:cubicBezTo>
                    <a:pt x="62" y="112"/>
                    <a:pt x="59" y="113"/>
                    <a:pt x="54" y="113"/>
                  </a:cubicBezTo>
                  <a:cubicBezTo>
                    <a:pt x="49" y="113"/>
                    <a:pt x="46" y="112"/>
                    <a:pt x="46" y="112"/>
                  </a:cubicBezTo>
                  <a:cubicBezTo>
                    <a:pt x="46" y="58"/>
                    <a:pt x="46" y="58"/>
                    <a:pt x="46" y="58"/>
                  </a:cubicBezTo>
                  <a:cubicBezTo>
                    <a:pt x="46" y="49"/>
                    <a:pt x="42" y="45"/>
                    <a:pt x="32" y="45"/>
                  </a:cubicBezTo>
                  <a:cubicBezTo>
                    <a:pt x="26" y="45"/>
                    <a:pt x="19" y="48"/>
                    <a:pt x="15" y="54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3" y="113"/>
                    <a:pt x="8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8" y="0"/>
                  </a:cubicBezTo>
                  <a:cubicBezTo>
                    <a:pt x="13" y="0"/>
                    <a:pt x="15" y="1"/>
                    <a:pt x="15" y="1"/>
                  </a:cubicBezTo>
                  <a:cubicBezTo>
                    <a:pt x="15" y="42"/>
                    <a:pt x="15" y="42"/>
                    <a:pt x="15" y="42"/>
                  </a:cubicBezTo>
                  <a:cubicBezTo>
                    <a:pt x="21" y="36"/>
                    <a:pt x="29" y="32"/>
                    <a:pt x="38" y="32"/>
                  </a:cubicBezTo>
                  <a:cubicBezTo>
                    <a:pt x="53" y="32"/>
                    <a:pt x="62" y="42"/>
                    <a:pt x="62" y="55"/>
                  </a:cubicBezTo>
                  <a:lnTo>
                    <a:pt x="62" y="11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8" name="Freeform 68"/>
            <p:cNvSpPr>
              <a:spLocks/>
            </p:cNvSpPr>
            <p:nvPr/>
          </p:nvSpPr>
          <p:spPr bwMode="auto">
            <a:xfrm>
              <a:off x="2190" y="2151"/>
              <a:ext cx="52" cy="581"/>
            </a:xfrm>
            <a:custGeom>
              <a:avLst/>
              <a:gdLst>
                <a:gd name="T0" fmla="*/ 14 w 27"/>
                <a:gd name="T1" fmla="*/ 0 h 300"/>
                <a:gd name="T2" fmla="*/ 0 w 27"/>
                <a:gd name="T3" fmla="*/ 14 h 300"/>
                <a:gd name="T4" fmla="*/ 0 w 27"/>
                <a:gd name="T5" fmla="*/ 286 h 300"/>
                <a:gd name="T6" fmla="*/ 14 w 27"/>
                <a:gd name="T7" fmla="*/ 300 h 300"/>
                <a:gd name="T8" fmla="*/ 27 w 27"/>
                <a:gd name="T9" fmla="*/ 286 h 300"/>
                <a:gd name="T10" fmla="*/ 27 w 27"/>
                <a:gd name="T11" fmla="*/ 14 h 300"/>
                <a:gd name="T12" fmla="*/ 14 w 27"/>
                <a:gd name="T13" fmla="*/ 0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" h="300">
                  <a:moveTo>
                    <a:pt x="14" y="0"/>
                  </a:moveTo>
                  <a:cubicBezTo>
                    <a:pt x="6" y="0"/>
                    <a:pt x="0" y="6"/>
                    <a:pt x="0" y="14"/>
                  </a:cubicBezTo>
                  <a:cubicBezTo>
                    <a:pt x="0" y="286"/>
                    <a:pt x="0" y="286"/>
                    <a:pt x="0" y="286"/>
                  </a:cubicBezTo>
                  <a:cubicBezTo>
                    <a:pt x="0" y="293"/>
                    <a:pt x="6" y="300"/>
                    <a:pt x="14" y="300"/>
                  </a:cubicBezTo>
                  <a:cubicBezTo>
                    <a:pt x="21" y="300"/>
                    <a:pt x="27" y="293"/>
                    <a:pt x="27" y="286"/>
                  </a:cubicBezTo>
                  <a:cubicBezTo>
                    <a:pt x="27" y="14"/>
                    <a:pt x="27" y="14"/>
                    <a:pt x="27" y="14"/>
                  </a:cubicBezTo>
                  <a:cubicBezTo>
                    <a:pt x="27" y="6"/>
                    <a:pt x="21" y="0"/>
                    <a:pt x="14" y="0"/>
                  </a:cubicBezTo>
                </a:path>
              </a:pathLst>
            </a:custGeom>
            <a:solidFill>
              <a:srgbClr val="48A2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9" name="Freeform 69"/>
            <p:cNvSpPr>
              <a:spLocks noEditPoints="1"/>
            </p:cNvSpPr>
            <p:nvPr/>
          </p:nvSpPr>
          <p:spPr bwMode="auto">
            <a:xfrm>
              <a:off x="2265" y="2016"/>
              <a:ext cx="461" cy="715"/>
            </a:xfrm>
            <a:custGeom>
              <a:avLst/>
              <a:gdLst>
                <a:gd name="T0" fmla="*/ 66 w 239"/>
                <a:gd name="T1" fmla="*/ 238 h 369"/>
                <a:gd name="T2" fmla="*/ 204 w 239"/>
                <a:gd name="T3" fmla="*/ 101 h 369"/>
                <a:gd name="T4" fmla="*/ 66 w 239"/>
                <a:gd name="T5" fmla="*/ 238 h 369"/>
                <a:gd name="T6" fmla="*/ 223 w 239"/>
                <a:gd name="T7" fmla="*/ 68 h 369"/>
                <a:gd name="T8" fmla="*/ 49 w 239"/>
                <a:gd name="T9" fmla="*/ 207 h 369"/>
                <a:gd name="T10" fmla="*/ 81 w 239"/>
                <a:gd name="T11" fmla="*/ 21 h 369"/>
                <a:gd name="T12" fmla="*/ 74 w 239"/>
                <a:gd name="T13" fmla="*/ 3 h 369"/>
                <a:gd name="T14" fmla="*/ 55 w 239"/>
                <a:gd name="T15" fmla="*/ 10 h 369"/>
                <a:gd name="T16" fmla="*/ 55 w 239"/>
                <a:gd name="T17" fmla="*/ 363 h 369"/>
                <a:gd name="T18" fmla="*/ 67 w 239"/>
                <a:gd name="T19" fmla="*/ 369 h 369"/>
                <a:gd name="T20" fmla="*/ 74 w 239"/>
                <a:gd name="T21" fmla="*/ 367 h 369"/>
                <a:gd name="T22" fmla="*/ 79 w 239"/>
                <a:gd name="T23" fmla="*/ 348 h 369"/>
                <a:gd name="T24" fmla="*/ 54 w 239"/>
                <a:gd name="T25" fmla="*/ 269 h 369"/>
                <a:gd name="T26" fmla="*/ 238 w 239"/>
                <a:gd name="T27" fmla="*/ 86 h 369"/>
                <a:gd name="T28" fmla="*/ 238 w 239"/>
                <a:gd name="T29" fmla="*/ 86 h 369"/>
                <a:gd name="T30" fmla="*/ 239 w 239"/>
                <a:gd name="T31" fmla="*/ 80 h 369"/>
                <a:gd name="T32" fmla="*/ 223 w 239"/>
                <a:gd name="T33" fmla="*/ 68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9" h="369">
                  <a:moveTo>
                    <a:pt x="66" y="238"/>
                  </a:moveTo>
                  <a:cubicBezTo>
                    <a:pt x="90" y="168"/>
                    <a:pt x="140" y="119"/>
                    <a:pt x="204" y="101"/>
                  </a:cubicBezTo>
                  <a:cubicBezTo>
                    <a:pt x="182" y="159"/>
                    <a:pt x="137" y="218"/>
                    <a:pt x="66" y="238"/>
                  </a:cubicBezTo>
                  <a:moveTo>
                    <a:pt x="223" y="68"/>
                  </a:moveTo>
                  <a:cubicBezTo>
                    <a:pt x="145" y="80"/>
                    <a:pt x="82" y="131"/>
                    <a:pt x="49" y="207"/>
                  </a:cubicBezTo>
                  <a:cubicBezTo>
                    <a:pt x="47" y="145"/>
                    <a:pt x="56" y="77"/>
                    <a:pt x="81" y="21"/>
                  </a:cubicBezTo>
                  <a:cubicBezTo>
                    <a:pt x="84" y="14"/>
                    <a:pt x="81" y="6"/>
                    <a:pt x="74" y="3"/>
                  </a:cubicBezTo>
                  <a:cubicBezTo>
                    <a:pt x="67" y="0"/>
                    <a:pt x="59" y="3"/>
                    <a:pt x="55" y="10"/>
                  </a:cubicBezTo>
                  <a:cubicBezTo>
                    <a:pt x="0" y="132"/>
                    <a:pt x="18" y="302"/>
                    <a:pt x="55" y="363"/>
                  </a:cubicBezTo>
                  <a:cubicBezTo>
                    <a:pt x="58" y="367"/>
                    <a:pt x="62" y="369"/>
                    <a:pt x="67" y="369"/>
                  </a:cubicBezTo>
                  <a:cubicBezTo>
                    <a:pt x="70" y="369"/>
                    <a:pt x="72" y="369"/>
                    <a:pt x="74" y="367"/>
                  </a:cubicBezTo>
                  <a:cubicBezTo>
                    <a:pt x="81" y="363"/>
                    <a:pt x="83" y="355"/>
                    <a:pt x="79" y="348"/>
                  </a:cubicBezTo>
                  <a:cubicBezTo>
                    <a:pt x="68" y="330"/>
                    <a:pt x="60" y="304"/>
                    <a:pt x="54" y="269"/>
                  </a:cubicBezTo>
                  <a:cubicBezTo>
                    <a:pt x="157" y="251"/>
                    <a:pt x="217" y="163"/>
                    <a:pt x="238" y="86"/>
                  </a:cubicBezTo>
                  <a:cubicBezTo>
                    <a:pt x="238" y="86"/>
                    <a:pt x="238" y="86"/>
                    <a:pt x="238" y="86"/>
                  </a:cubicBezTo>
                  <a:cubicBezTo>
                    <a:pt x="239" y="84"/>
                    <a:pt x="239" y="82"/>
                    <a:pt x="239" y="80"/>
                  </a:cubicBezTo>
                  <a:cubicBezTo>
                    <a:pt x="237" y="73"/>
                    <a:pt x="230" y="67"/>
                    <a:pt x="223" y="68"/>
                  </a:cubicBezTo>
                </a:path>
              </a:pathLst>
            </a:custGeom>
            <a:solidFill>
              <a:srgbClr val="48A2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60" name="Freeform 70"/>
            <p:cNvSpPr>
              <a:spLocks/>
            </p:cNvSpPr>
            <p:nvPr/>
          </p:nvSpPr>
          <p:spPr bwMode="auto">
            <a:xfrm>
              <a:off x="2147" y="2196"/>
              <a:ext cx="274" cy="104"/>
            </a:xfrm>
            <a:custGeom>
              <a:avLst/>
              <a:gdLst>
                <a:gd name="T0" fmla="*/ 15 w 142"/>
                <a:gd name="T1" fmla="*/ 54 h 54"/>
                <a:gd name="T2" fmla="*/ 1 w 142"/>
                <a:gd name="T3" fmla="*/ 43 h 54"/>
                <a:gd name="T4" fmla="*/ 12 w 142"/>
                <a:gd name="T5" fmla="*/ 26 h 54"/>
                <a:gd name="T6" fmla="*/ 124 w 142"/>
                <a:gd name="T7" fmla="*/ 2 h 54"/>
                <a:gd name="T8" fmla="*/ 141 w 142"/>
                <a:gd name="T9" fmla="*/ 12 h 54"/>
                <a:gd name="T10" fmla="*/ 130 w 142"/>
                <a:gd name="T11" fmla="*/ 29 h 54"/>
                <a:gd name="T12" fmla="*/ 18 w 142"/>
                <a:gd name="T13" fmla="*/ 54 h 54"/>
                <a:gd name="T14" fmla="*/ 15 w 142"/>
                <a:gd name="T15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2" h="54">
                  <a:moveTo>
                    <a:pt x="15" y="54"/>
                  </a:moveTo>
                  <a:cubicBezTo>
                    <a:pt x="8" y="54"/>
                    <a:pt x="3" y="50"/>
                    <a:pt x="1" y="43"/>
                  </a:cubicBezTo>
                  <a:cubicBezTo>
                    <a:pt x="0" y="36"/>
                    <a:pt x="4" y="28"/>
                    <a:pt x="12" y="26"/>
                  </a:cubicBezTo>
                  <a:cubicBezTo>
                    <a:pt x="124" y="2"/>
                    <a:pt x="124" y="2"/>
                    <a:pt x="124" y="2"/>
                  </a:cubicBezTo>
                  <a:cubicBezTo>
                    <a:pt x="132" y="0"/>
                    <a:pt x="139" y="5"/>
                    <a:pt x="141" y="12"/>
                  </a:cubicBezTo>
                  <a:cubicBezTo>
                    <a:pt x="142" y="20"/>
                    <a:pt x="138" y="27"/>
                    <a:pt x="130" y="29"/>
                  </a:cubicBezTo>
                  <a:cubicBezTo>
                    <a:pt x="18" y="54"/>
                    <a:pt x="18" y="54"/>
                    <a:pt x="18" y="54"/>
                  </a:cubicBezTo>
                  <a:cubicBezTo>
                    <a:pt x="17" y="54"/>
                    <a:pt x="16" y="54"/>
                    <a:pt x="15" y="54"/>
                  </a:cubicBezTo>
                </a:path>
              </a:pathLst>
            </a:custGeom>
            <a:solidFill>
              <a:srgbClr val="CB3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61" name="Freeform 71"/>
            <p:cNvSpPr>
              <a:spLocks noEditPoints="1"/>
            </p:cNvSpPr>
            <p:nvPr/>
          </p:nvSpPr>
          <p:spPr bwMode="auto">
            <a:xfrm>
              <a:off x="2184" y="1508"/>
              <a:ext cx="575" cy="568"/>
            </a:xfrm>
            <a:custGeom>
              <a:avLst/>
              <a:gdLst>
                <a:gd name="T0" fmla="*/ 241 w 298"/>
                <a:gd name="T1" fmla="*/ 185 h 293"/>
                <a:gd name="T2" fmla="*/ 138 w 298"/>
                <a:gd name="T3" fmla="*/ 266 h 293"/>
                <a:gd name="T4" fmla="*/ 112 w 298"/>
                <a:gd name="T5" fmla="*/ 262 h 293"/>
                <a:gd name="T6" fmla="*/ 47 w 298"/>
                <a:gd name="T7" fmla="*/ 214 h 293"/>
                <a:gd name="T8" fmla="*/ 35 w 298"/>
                <a:gd name="T9" fmla="*/ 134 h 293"/>
                <a:gd name="T10" fmla="*/ 56 w 298"/>
                <a:gd name="T11" fmla="*/ 51 h 293"/>
                <a:gd name="T12" fmla="*/ 82 w 298"/>
                <a:gd name="T13" fmla="*/ 94 h 293"/>
                <a:gd name="T14" fmla="*/ 91 w 298"/>
                <a:gd name="T15" fmla="*/ 101 h 293"/>
                <a:gd name="T16" fmla="*/ 101 w 298"/>
                <a:gd name="T17" fmla="*/ 99 h 293"/>
                <a:gd name="T18" fmla="*/ 162 w 298"/>
                <a:gd name="T19" fmla="*/ 63 h 293"/>
                <a:gd name="T20" fmla="*/ 191 w 298"/>
                <a:gd name="T21" fmla="*/ 111 h 293"/>
                <a:gd name="T22" fmla="*/ 131 w 298"/>
                <a:gd name="T23" fmla="*/ 148 h 293"/>
                <a:gd name="T24" fmla="*/ 126 w 298"/>
                <a:gd name="T25" fmla="*/ 167 h 293"/>
                <a:gd name="T26" fmla="*/ 138 w 298"/>
                <a:gd name="T27" fmla="*/ 174 h 293"/>
                <a:gd name="T28" fmla="*/ 145 w 298"/>
                <a:gd name="T29" fmla="*/ 172 h 293"/>
                <a:gd name="T30" fmla="*/ 218 w 298"/>
                <a:gd name="T31" fmla="*/ 128 h 293"/>
                <a:gd name="T32" fmla="*/ 218 w 298"/>
                <a:gd name="T33" fmla="*/ 128 h 293"/>
                <a:gd name="T34" fmla="*/ 261 w 298"/>
                <a:gd name="T35" fmla="*/ 102 h 293"/>
                <a:gd name="T36" fmla="*/ 241 w 298"/>
                <a:gd name="T37" fmla="*/ 185 h 293"/>
                <a:gd name="T38" fmla="*/ 291 w 298"/>
                <a:gd name="T39" fmla="*/ 61 h 293"/>
                <a:gd name="T40" fmla="*/ 276 w 298"/>
                <a:gd name="T41" fmla="*/ 60 h 293"/>
                <a:gd name="T42" fmla="*/ 215 w 298"/>
                <a:gd name="T43" fmla="*/ 97 h 293"/>
                <a:gd name="T44" fmla="*/ 179 w 298"/>
                <a:gd name="T45" fmla="*/ 36 h 293"/>
                <a:gd name="T46" fmla="*/ 170 w 298"/>
                <a:gd name="T47" fmla="*/ 30 h 293"/>
                <a:gd name="T48" fmla="*/ 160 w 298"/>
                <a:gd name="T49" fmla="*/ 32 h 293"/>
                <a:gd name="T50" fmla="*/ 99 w 298"/>
                <a:gd name="T51" fmla="*/ 68 h 293"/>
                <a:gd name="T52" fmla="*/ 62 w 298"/>
                <a:gd name="T53" fmla="*/ 8 h 293"/>
                <a:gd name="T54" fmla="*/ 48 w 298"/>
                <a:gd name="T55" fmla="*/ 1 h 293"/>
                <a:gd name="T56" fmla="*/ 37 w 298"/>
                <a:gd name="T57" fmla="*/ 11 h 293"/>
                <a:gd name="T58" fmla="*/ 8 w 298"/>
                <a:gd name="T59" fmla="*/ 128 h 293"/>
                <a:gd name="T60" fmla="*/ 23 w 298"/>
                <a:gd name="T61" fmla="*/ 229 h 293"/>
                <a:gd name="T62" fmla="*/ 106 w 298"/>
                <a:gd name="T63" fmla="*/ 289 h 293"/>
                <a:gd name="T64" fmla="*/ 138 w 298"/>
                <a:gd name="T65" fmla="*/ 293 h 293"/>
                <a:gd name="T66" fmla="*/ 268 w 298"/>
                <a:gd name="T67" fmla="*/ 192 h 293"/>
                <a:gd name="T68" fmla="*/ 296 w 298"/>
                <a:gd name="T69" fmla="*/ 76 h 293"/>
                <a:gd name="T70" fmla="*/ 291 w 298"/>
                <a:gd name="T71" fmla="*/ 61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98" h="293">
                  <a:moveTo>
                    <a:pt x="241" y="185"/>
                  </a:moveTo>
                  <a:cubicBezTo>
                    <a:pt x="229" y="233"/>
                    <a:pt x="187" y="266"/>
                    <a:pt x="138" y="266"/>
                  </a:cubicBezTo>
                  <a:cubicBezTo>
                    <a:pt x="129" y="266"/>
                    <a:pt x="121" y="265"/>
                    <a:pt x="112" y="262"/>
                  </a:cubicBezTo>
                  <a:cubicBezTo>
                    <a:pt x="85" y="256"/>
                    <a:pt x="62" y="239"/>
                    <a:pt x="47" y="214"/>
                  </a:cubicBezTo>
                  <a:cubicBezTo>
                    <a:pt x="33" y="190"/>
                    <a:pt x="28" y="162"/>
                    <a:pt x="35" y="134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82" y="94"/>
                    <a:pt x="82" y="94"/>
                    <a:pt x="82" y="94"/>
                  </a:cubicBezTo>
                  <a:cubicBezTo>
                    <a:pt x="84" y="98"/>
                    <a:pt x="87" y="100"/>
                    <a:pt x="91" y="101"/>
                  </a:cubicBezTo>
                  <a:cubicBezTo>
                    <a:pt x="94" y="102"/>
                    <a:pt x="98" y="101"/>
                    <a:pt x="101" y="99"/>
                  </a:cubicBezTo>
                  <a:cubicBezTo>
                    <a:pt x="162" y="63"/>
                    <a:pt x="162" y="63"/>
                    <a:pt x="162" y="63"/>
                  </a:cubicBezTo>
                  <a:cubicBezTo>
                    <a:pt x="191" y="111"/>
                    <a:pt x="191" y="111"/>
                    <a:pt x="191" y="111"/>
                  </a:cubicBezTo>
                  <a:cubicBezTo>
                    <a:pt x="131" y="148"/>
                    <a:pt x="131" y="148"/>
                    <a:pt x="131" y="148"/>
                  </a:cubicBezTo>
                  <a:cubicBezTo>
                    <a:pt x="124" y="152"/>
                    <a:pt x="122" y="160"/>
                    <a:pt x="126" y="167"/>
                  </a:cubicBezTo>
                  <a:cubicBezTo>
                    <a:pt x="129" y="171"/>
                    <a:pt x="133" y="174"/>
                    <a:pt x="138" y="174"/>
                  </a:cubicBezTo>
                  <a:cubicBezTo>
                    <a:pt x="140" y="174"/>
                    <a:pt x="143" y="173"/>
                    <a:pt x="145" y="172"/>
                  </a:cubicBezTo>
                  <a:cubicBezTo>
                    <a:pt x="218" y="128"/>
                    <a:pt x="218" y="128"/>
                    <a:pt x="218" y="128"/>
                  </a:cubicBezTo>
                  <a:cubicBezTo>
                    <a:pt x="218" y="128"/>
                    <a:pt x="218" y="128"/>
                    <a:pt x="218" y="128"/>
                  </a:cubicBezTo>
                  <a:cubicBezTo>
                    <a:pt x="261" y="102"/>
                    <a:pt x="261" y="102"/>
                    <a:pt x="261" y="102"/>
                  </a:cubicBezTo>
                  <a:lnTo>
                    <a:pt x="241" y="185"/>
                  </a:lnTo>
                  <a:close/>
                  <a:moveTo>
                    <a:pt x="291" y="61"/>
                  </a:moveTo>
                  <a:cubicBezTo>
                    <a:pt x="287" y="58"/>
                    <a:pt x="280" y="58"/>
                    <a:pt x="276" y="60"/>
                  </a:cubicBezTo>
                  <a:cubicBezTo>
                    <a:pt x="215" y="97"/>
                    <a:pt x="215" y="97"/>
                    <a:pt x="215" y="97"/>
                  </a:cubicBezTo>
                  <a:cubicBezTo>
                    <a:pt x="179" y="36"/>
                    <a:pt x="179" y="36"/>
                    <a:pt x="179" y="36"/>
                  </a:cubicBezTo>
                  <a:cubicBezTo>
                    <a:pt x="177" y="33"/>
                    <a:pt x="174" y="31"/>
                    <a:pt x="170" y="30"/>
                  </a:cubicBezTo>
                  <a:cubicBezTo>
                    <a:pt x="166" y="29"/>
                    <a:pt x="163" y="30"/>
                    <a:pt x="160" y="32"/>
                  </a:cubicBezTo>
                  <a:cubicBezTo>
                    <a:pt x="99" y="68"/>
                    <a:pt x="99" y="68"/>
                    <a:pt x="99" y="68"/>
                  </a:cubicBezTo>
                  <a:cubicBezTo>
                    <a:pt x="62" y="8"/>
                    <a:pt x="62" y="8"/>
                    <a:pt x="62" y="8"/>
                  </a:cubicBezTo>
                  <a:cubicBezTo>
                    <a:pt x="60" y="3"/>
                    <a:pt x="54" y="0"/>
                    <a:pt x="48" y="1"/>
                  </a:cubicBezTo>
                  <a:cubicBezTo>
                    <a:pt x="43" y="2"/>
                    <a:pt x="38" y="6"/>
                    <a:pt x="37" y="11"/>
                  </a:cubicBezTo>
                  <a:cubicBezTo>
                    <a:pt x="8" y="128"/>
                    <a:pt x="8" y="128"/>
                    <a:pt x="8" y="128"/>
                  </a:cubicBezTo>
                  <a:cubicBezTo>
                    <a:pt x="0" y="162"/>
                    <a:pt x="5" y="198"/>
                    <a:pt x="23" y="229"/>
                  </a:cubicBezTo>
                  <a:cubicBezTo>
                    <a:pt x="42" y="259"/>
                    <a:pt x="71" y="281"/>
                    <a:pt x="106" y="289"/>
                  </a:cubicBezTo>
                  <a:cubicBezTo>
                    <a:pt x="116" y="292"/>
                    <a:pt x="127" y="293"/>
                    <a:pt x="138" y="293"/>
                  </a:cubicBezTo>
                  <a:cubicBezTo>
                    <a:pt x="199" y="293"/>
                    <a:pt x="253" y="252"/>
                    <a:pt x="268" y="192"/>
                  </a:cubicBezTo>
                  <a:cubicBezTo>
                    <a:pt x="296" y="76"/>
                    <a:pt x="296" y="76"/>
                    <a:pt x="296" y="76"/>
                  </a:cubicBezTo>
                  <a:cubicBezTo>
                    <a:pt x="298" y="70"/>
                    <a:pt x="296" y="65"/>
                    <a:pt x="291" y="61"/>
                  </a:cubicBezTo>
                </a:path>
              </a:pathLst>
            </a:custGeom>
            <a:solidFill>
              <a:srgbClr val="CB3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</p:grpSp>
      <p:sp>
        <p:nvSpPr>
          <p:cNvPr id="67" name="Trójkąt równoramienny 66"/>
          <p:cNvSpPr/>
          <p:nvPr userDrawn="1"/>
        </p:nvSpPr>
        <p:spPr>
          <a:xfrm rot="16200000">
            <a:off x="10219597" y="5926138"/>
            <a:ext cx="2116006" cy="1828800"/>
          </a:xfrm>
          <a:prstGeom prst="triangle">
            <a:avLst/>
          </a:prstGeom>
          <a:solidFill>
            <a:srgbClr val="48A2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68" name="Trójkąt równoramienny 67"/>
          <p:cNvSpPr/>
          <p:nvPr userDrawn="1"/>
        </p:nvSpPr>
        <p:spPr>
          <a:xfrm rot="5400000">
            <a:off x="-1184997" y="5090073"/>
            <a:ext cx="2116006" cy="1828800"/>
          </a:xfrm>
          <a:prstGeom prst="triangle">
            <a:avLst/>
          </a:prstGeom>
          <a:solidFill>
            <a:srgbClr val="CB33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                    </a:t>
            </a:r>
          </a:p>
        </p:txBody>
      </p:sp>
      <p:sp>
        <p:nvSpPr>
          <p:cNvPr id="71" name="Content Placeholder 2"/>
          <p:cNvSpPr>
            <a:spLocks noGrp="1"/>
          </p:cNvSpPr>
          <p:nvPr>
            <p:ph sz="half" idx="1"/>
          </p:nvPr>
        </p:nvSpPr>
        <p:spPr>
          <a:xfrm>
            <a:off x="6007100" y="1483131"/>
            <a:ext cx="5651500" cy="433044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4" name="Content Placeholder 2"/>
          <p:cNvSpPr>
            <a:spLocks noGrp="1"/>
          </p:cNvSpPr>
          <p:nvPr>
            <p:ph sz="half" idx="10"/>
          </p:nvPr>
        </p:nvSpPr>
        <p:spPr>
          <a:xfrm>
            <a:off x="478586" y="1483131"/>
            <a:ext cx="5109414" cy="433044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125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8182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0" r:id="rId1"/>
    <p:sldLayoutId id="2147483882" r:id="rId2"/>
    <p:sldLayoutId id="2147483881" r:id="rId3"/>
    <p:sldLayoutId id="2147483655" r:id="rId4"/>
    <p:sldLayoutId id="2147483657" r:id="rId5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17"/>
          <p:cNvGrpSpPr>
            <a:grpSpLocks noChangeAspect="1"/>
          </p:cNvGrpSpPr>
          <p:nvPr/>
        </p:nvGrpSpPr>
        <p:grpSpPr bwMode="auto">
          <a:xfrm>
            <a:off x="3411538" y="2394189"/>
            <a:ext cx="5368925" cy="2052161"/>
            <a:chOff x="2149" y="1512"/>
            <a:chExt cx="3382" cy="1296"/>
          </a:xfrm>
        </p:grpSpPr>
        <p:sp>
          <p:nvSpPr>
            <p:cNvPr id="29" name="AutoShape 16"/>
            <p:cNvSpPr>
              <a:spLocks noChangeAspect="1" noChangeArrowheads="1" noTextEdit="1"/>
            </p:cNvSpPr>
            <p:nvPr/>
          </p:nvSpPr>
          <p:spPr bwMode="auto">
            <a:xfrm>
              <a:off x="2149" y="1512"/>
              <a:ext cx="3382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0" name="Freeform 18"/>
            <p:cNvSpPr>
              <a:spLocks noEditPoints="1"/>
            </p:cNvSpPr>
            <p:nvPr/>
          </p:nvSpPr>
          <p:spPr bwMode="auto">
            <a:xfrm>
              <a:off x="2958" y="1820"/>
              <a:ext cx="139" cy="211"/>
            </a:xfrm>
            <a:custGeom>
              <a:avLst/>
              <a:gdLst>
                <a:gd name="T0" fmla="*/ 38 w 72"/>
                <a:gd name="T1" fmla="*/ 54 h 109"/>
                <a:gd name="T2" fmla="*/ 56 w 72"/>
                <a:gd name="T3" fmla="*/ 34 h 109"/>
                <a:gd name="T4" fmla="*/ 38 w 72"/>
                <a:gd name="T5" fmla="*/ 13 h 109"/>
                <a:gd name="T6" fmla="*/ 16 w 72"/>
                <a:gd name="T7" fmla="*/ 13 h 109"/>
                <a:gd name="T8" fmla="*/ 16 w 72"/>
                <a:gd name="T9" fmla="*/ 54 h 109"/>
                <a:gd name="T10" fmla="*/ 38 w 72"/>
                <a:gd name="T11" fmla="*/ 54 h 109"/>
                <a:gd name="T12" fmla="*/ 16 w 72"/>
                <a:gd name="T13" fmla="*/ 108 h 109"/>
                <a:gd name="T14" fmla="*/ 8 w 72"/>
                <a:gd name="T15" fmla="*/ 109 h 109"/>
                <a:gd name="T16" fmla="*/ 0 w 72"/>
                <a:gd name="T17" fmla="*/ 108 h 109"/>
                <a:gd name="T18" fmla="*/ 0 w 72"/>
                <a:gd name="T19" fmla="*/ 0 h 109"/>
                <a:gd name="T20" fmla="*/ 40 w 72"/>
                <a:gd name="T21" fmla="*/ 0 h 109"/>
                <a:gd name="T22" fmla="*/ 72 w 72"/>
                <a:gd name="T23" fmla="*/ 34 h 109"/>
                <a:gd name="T24" fmla="*/ 40 w 72"/>
                <a:gd name="T25" fmla="*/ 67 h 109"/>
                <a:gd name="T26" fmla="*/ 16 w 72"/>
                <a:gd name="T27" fmla="*/ 67 h 109"/>
                <a:gd name="T28" fmla="*/ 16 w 72"/>
                <a:gd name="T29" fmla="*/ 108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2" h="109">
                  <a:moveTo>
                    <a:pt x="38" y="54"/>
                  </a:moveTo>
                  <a:cubicBezTo>
                    <a:pt x="50" y="54"/>
                    <a:pt x="56" y="46"/>
                    <a:pt x="56" y="34"/>
                  </a:cubicBezTo>
                  <a:cubicBezTo>
                    <a:pt x="56" y="21"/>
                    <a:pt x="50" y="13"/>
                    <a:pt x="38" y="13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6" y="54"/>
                    <a:pt x="16" y="54"/>
                    <a:pt x="16" y="54"/>
                  </a:cubicBezTo>
                  <a:lnTo>
                    <a:pt x="38" y="54"/>
                  </a:lnTo>
                  <a:close/>
                  <a:moveTo>
                    <a:pt x="16" y="108"/>
                  </a:moveTo>
                  <a:cubicBezTo>
                    <a:pt x="16" y="108"/>
                    <a:pt x="13" y="109"/>
                    <a:pt x="8" y="109"/>
                  </a:cubicBezTo>
                  <a:cubicBezTo>
                    <a:pt x="3" y="109"/>
                    <a:pt x="0" y="108"/>
                    <a:pt x="0" y="10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60" y="0"/>
                    <a:pt x="72" y="14"/>
                    <a:pt x="72" y="34"/>
                  </a:cubicBezTo>
                  <a:cubicBezTo>
                    <a:pt x="72" y="53"/>
                    <a:pt x="60" y="67"/>
                    <a:pt x="40" y="67"/>
                  </a:cubicBezTo>
                  <a:cubicBezTo>
                    <a:pt x="16" y="67"/>
                    <a:pt x="16" y="67"/>
                    <a:pt x="16" y="67"/>
                  </a:cubicBezTo>
                  <a:lnTo>
                    <a:pt x="16" y="108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1" name="Freeform 19"/>
            <p:cNvSpPr>
              <a:spLocks noEditPoints="1"/>
            </p:cNvSpPr>
            <p:nvPr/>
          </p:nvSpPr>
          <p:spPr bwMode="auto">
            <a:xfrm>
              <a:off x="3116" y="1874"/>
              <a:ext cx="120" cy="161"/>
            </a:xfrm>
            <a:custGeom>
              <a:avLst/>
              <a:gdLst>
                <a:gd name="T0" fmla="*/ 31 w 62"/>
                <a:gd name="T1" fmla="*/ 44 h 83"/>
                <a:gd name="T2" fmla="*/ 16 w 62"/>
                <a:gd name="T3" fmla="*/ 57 h 83"/>
                <a:gd name="T4" fmla="*/ 29 w 62"/>
                <a:gd name="T5" fmla="*/ 71 h 83"/>
                <a:gd name="T6" fmla="*/ 46 w 62"/>
                <a:gd name="T7" fmla="*/ 50 h 83"/>
                <a:gd name="T8" fmla="*/ 46 w 62"/>
                <a:gd name="T9" fmla="*/ 45 h 83"/>
                <a:gd name="T10" fmla="*/ 31 w 62"/>
                <a:gd name="T11" fmla="*/ 44 h 83"/>
                <a:gd name="T12" fmla="*/ 33 w 62"/>
                <a:gd name="T13" fmla="*/ 0 h 83"/>
                <a:gd name="T14" fmla="*/ 62 w 62"/>
                <a:gd name="T15" fmla="*/ 29 h 83"/>
                <a:gd name="T16" fmla="*/ 62 w 62"/>
                <a:gd name="T17" fmla="*/ 80 h 83"/>
                <a:gd name="T18" fmla="*/ 56 w 62"/>
                <a:gd name="T19" fmla="*/ 81 h 83"/>
                <a:gd name="T20" fmla="*/ 50 w 62"/>
                <a:gd name="T21" fmla="*/ 80 h 83"/>
                <a:gd name="T22" fmla="*/ 47 w 62"/>
                <a:gd name="T23" fmla="*/ 70 h 83"/>
                <a:gd name="T24" fmla="*/ 24 w 62"/>
                <a:gd name="T25" fmla="*/ 83 h 83"/>
                <a:gd name="T26" fmla="*/ 0 w 62"/>
                <a:gd name="T27" fmla="*/ 57 h 83"/>
                <a:gd name="T28" fmla="*/ 29 w 62"/>
                <a:gd name="T29" fmla="*/ 34 h 83"/>
                <a:gd name="T30" fmla="*/ 46 w 62"/>
                <a:gd name="T31" fmla="*/ 35 h 83"/>
                <a:gd name="T32" fmla="*/ 46 w 62"/>
                <a:gd name="T33" fmla="*/ 29 h 83"/>
                <a:gd name="T34" fmla="*/ 31 w 62"/>
                <a:gd name="T35" fmla="*/ 13 h 83"/>
                <a:gd name="T36" fmla="*/ 11 w 62"/>
                <a:gd name="T37" fmla="*/ 17 h 83"/>
                <a:gd name="T38" fmla="*/ 7 w 62"/>
                <a:gd name="T39" fmla="*/ 12 h 83"/>
                <a:gd name="T40" fmla="*/ 6 w 62"/>
                <a:gd name="T41" fmla="*/ 6 h 83"/>
                <a:gd name="T42" fmla="*/ 33 w 62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2" h="83">
                  <a:moveTo>
                    <a:pt x="31" y="44"/>
                  </a:moveTo>
                  <a:cubicBezTo>
                    <a:pt x="21" y="44"/>
                    <a:pt x="16" y="48"/>
                    <a:pt x="16" y="57"/>
                  </a:cubicBezTo>
                  <a:cubicBezTo>
                    <a:pt x="16" y="67"/>
                    <a:pt x="21" y="71"/>
                    <a:pt x="29" y="71"/>
                  </a:cubicBezTo>
                  <a:cubicBezTo>
                    <a:pt x="41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7" y="44"/>
                    <a:pt x="31" y="44"/>
                  </a:cubicBezTo>
                  <a:moveTo>
                    <a:pt x="33" y="0"/>
                  </a:moveTo>
                  <a:cubicBezTo>
                    <a:pt x="55" y="0"/>
                    <a:pt x="62" y="10"/>
                    <a:pt x="62" y="29"/>
                  </a:cubicBezTo>
                  <a:cubicBezTo>
                    <a:pt x="62" y="80"/>
                    <a:pt x="62" y="80"/>
                    <a:pt x="62" y="80"/>
                  </a:cubicBezTo>
                  <a:cubicBezTo>
                    <a:pt x="62" y="80"/>
                    <a:pt x="60" y="81"/>
                    <a:pt x="56" y="81"/>
                  </a:cubicBezTo>
                  <a:cubicBezTo>
                    <a:pt x="52" y="81"/>
                    <a:pt x="50" y="80"/>
                    <a:pt x="50" y="80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3" y="78"/>
                    <a:pt x="35" y="83"/>
                    <a:pt x="24" y="83"/>
                  </a:cubicBezTo>
                  <a:cubicBezTo>
                    <a:pt x="9" y="83"/>
                    <a:pt x="0" y="74"/>
                    <a:pt x="0" y="57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3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3" y="13"/>
                    <a:pt x="31" y="13"/>
                  </a:cubicBezTo>
                  <a:cubicBezTo>
                    <a:pt x="20" y="13"/>
                    <a:pt x="11" y="17"/>
                    <a:pt x="11" y="17"/>
                  </a:cubicBezTo>
                  <a:cubicBezTo>
                    <a:pt x="11" y="16"/>
                    <a:pt x="9" y="15"/>
                    <a:pt x="7" y="12"/>
                  </a:cubicBezTo>
                  <a:cubicBezTo>
                    <a:pt x="6" y="9"/>
                    <a:pt x="6" y="6"/>
                    <a:pt x="6" y="6"/>
                  </a:cubicBezTo>
                  <a:cubicBezTo>
                    <a:pt x="6" y="6"/>
                    <a:pt x="18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2" name="Freeform 20"/>
            <p:cNvSpPr>
              <a:spLocks noEditPoints="1"/>
            </p:cNvSpPr>
            <p:nvPr/>
          </p:nvSpPr>
          <p:spPr bwMode="auto">
            <a:xfrm>
              <a:off x="3276" y="1803"/>
              <a:ext cx="118" cy="228"/>
            </a:xfrm>
            <a:custGeom>
              <a:avLst/>
              <a:gdLst>
                <a:gd name="T0" fmla="*/ 26 w 61"/>
                <a:gd name="T1" fmla="*/ 27 h 118"/>
                <a:gd name="T2" fmla="*/ 17 w 61"/>
                <a:gd name="T3" fmla="*/ 22 h 118"/>
                <a:gd name="T4" fmla="*/ 32 w 61"/>
                <a:gd name="T5" fmla="*/ 1 h 118"/>
                <a:gd name="T6" fmla="*/ 45 w 61"/>
                <a:gd name="T7" fmla="*/ 7 h 118"/>
                <a:gd name="T8" fmla="*/ 26 w 61"/>
                <a:gd name="T9" fmla="*/ 27 h 118"/>
                <a:gd name="T10" fmla="*/ 61 w 61"/>
                <a:gd name="T11" fmla="*/ 117 h 118"/>
                <a:gd name="T12" fmla="*/ 54 w 61"/>
                <a:gd name="T13" fmla="*/ 118 h 118"/>
                <a:gd name="T14" fmla="*/ 46 w 61"/>
                <a:gd name="T15" fmla="*/ 117 h 118"/>
                <a:gd name="T16" fmla="*/ 46 w 61"/>
                <a:gd name="T17" fmla="*/ 63 h 118"/>
                <a:gd name="T18" fmla="*/ 32 w 61"/>
                <a:gd name="T19" fmla="*/ 49 h 118"/>
                <a:gd name="T20" fmla="*/ 15 w 61"/>
                <a:gd name="T21" fmla="*/ 59 h 118"/>
                <a:gd name="T22" fmla="*/ 15 w 61"/>
                <a:gd name="T23" fmla="*/ 117 h 118"/>
                <a:gd name="T24" fmla="*/ 8 w 61"/>
                <a:gd name="T25" fmla="*/ 118 h 118"/>
                <a:gd name="T26" fmla="*/ 0 w 61"/>
                <a:gd name="T27" fmla="*/ 117 h 118"/>
                <a:gd name="T28" fmla="*/ 0 w 61"/>
                <a:gd name="T29" fmla="*/ 40 h 118"/>
                <a:gd name="T30" fmla="*/ 8 w 61"/>
                <a:gd name="T31" fmla="*/ 39 h 118"/>
                <a:gd name="T32" fmla="*/ 15 w 61"/>
                <a:gd name="T33" fmla="*/ 40 h 118"/>
                <a:gd name="T34" fmla="*/ 15 w 61"/>
                <a:gd name="T35" fmla="*/ 47 h 118"/>
                <a:gd name="T36" fmla="*/ 38 w 61"/>
                <a:gd name="T37" fmla="*/ 37 h 118"/>
                <a:gd name="T38" fmla="*/ 61 w 61"/>
                <a:gd name="T39" fmla="*/ 60 h 118"/>
                <a:gd name="T40" fmla="*/ 61 w 61"/>
                <a:gd name="T41" fmla="*/ 117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1" h="118">
                  <a:moveTo>
                    <a:pt x="26" y="27"/>
                  </a:moveTo>
                  <a:cubicBezTo>
                    <a:pt x="22" y="26"/>
                    <a:pt x="19" y="25"/>
                    <a:pt x="17" y="22"/>
                  </a:cubicBezTo>
                  <a:cubicBezTo>
                    <a:pt x="32" y="1"/>
                    <a:pt x="32" y="1"/>
                    <a:pt x="32" y="1"/>
                  </a:cubicBezTo>
                  <a:cubicBezTo>
                    <a:pt x="36" y="0"/>
                    <a:pt x="42" y="3"/>
                    <a:pt x="45" y="7"/>
                  </a:cubicBezTo>
                  <a:lnTo>
                    <a:pt x="26" y="27"/>
                  </a:lnTo>
                  <a:close/>
                  <a:moveTo>
                    <a:pt x="61" y="117"/>
                  </a:moveTo>
                  <a:cubicBezTo>
                    <a:pt x="61" y="117"/>
                    <a:pt x="59" y="118"/>
                    <a:pt x="54" y="118"/>
                  </a:cubicBezTo>
                  <a:cubicBezTo>
                    <a:pt x="49" y="118"/>
                    <a:pt x="46" y="117"/>
                    <a:pt x="46" y="117"/>
                  </a:cubicBezTo>
                  <a:cubicBezTo>
                    <a:pt x="46" y="63"/>
                    <a:pt x="46" y="63"/>
                    <a:pt x="46" y="63"/>
                  </a:cubicBezTo>
                  <a:cubicBezTo>
                    <a:pt x="46" y="54"/>
                    <a:pt x="42" y="49"/>
                    <a:pt x="32" y="49"/>
                  </a:cubicBezTo>
                  <a:cubicBezTo>
                    <a:pt x="25" y="49"/>
                    <a:pt x="19" y="53"/>
                    <a:pt x="15" y="59"/>
                  </a:cubicBezTo>
                  <a:cubicBezTo>
                    <a:pt x="15" y="117"/>
                    <a:pt x="15" y="117"/>
                    <a:pt x="15" y="117"/>
                  </a:cubicBezTo>
                  <a:cubicBezTo>
                    <a:pt x="15" y="117"/>
                    <a:pt x="12" y="118"/>
                    <a:pt x="8" y="118"/>
                  </a:cubicBezTo>
                  <a:cubicBezTo>
                    <a:pt x="2" y="118"/>
                    <a:pt x="0" y="117"/>
                    <a:pt x="0" y="117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2" y="39"/>
                    <a:pt x="8" y="39"/>
                  </a:cubicBezTo>
                  <a:cubicBezTo>
                    <a:pt x="12" y="39"/>
                    <a:pt x="15" y="40"/>
                    <a:pt x="15" y="40"/>
                  </a:cubicBezTo>
                  <a:cubicBezTo>
                    <a:pt x="15" y="47"/>
                    <a:pt x="15" y="47"/>
                    <a:pt x="15" y="47"/>
                  </a:cubicBezTo>
                  <a:cubicBezTo>
                    <a:pt x="20" y="41"/>
                    <a:pt x="28" y="37"/>
                    <a:pt x="38" y="37"/>
                  </a:cubicBezTo>
                  <a:cubicBezTo>
                    <a:pt x="53" y="37"/>
                    <a:pt x="61" y="46"/>
                    <a:pt x="61" y="60"/>
                  </a:cubicBezTo>
                  <a:lnTo>
                    <a:pt x="61" y="11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3" name="Freeform 21"/>
            <p:cNvSpPr>
              <a:spLocks/>
            </p:cNvSpPr>
            <p:nvPr/>
          </p:nvSpPr>
          <p:spPr bwMode="auto">
            <a:xfrm>
              <a:off x="3429" y="1874"/>
              <a:ext cx="104" cy="161"/>
            </a:xfrm>
            <a:custGeom>
              <a:avLst/>
              <a:gdLst>
                <a:gd name="T0" fmla="*/ 29 w 54"/>
                <a:gd name="T1" fmla="*/ 0 h 83"/>
                <a:gd name="T2" fmla="*/ 50 w 54"/>
                <a:gd name="T3" fmla="*/ 4 h 83"/>
                <a:gd name="T4" fmla="*/ 46 w 54"/>
                <a:gd name="T5" fmla="*/ 15 h 83"/>
                <a:gd name="T6" fmla="*/ 30 w 54"/>
                <a:gd name="T7" fmla="*/ 13 h 83"/>
                <a:gd name="T8" fmla="*/ 15 w 54"/>
                <a:gd name="T9" fmla="*/ 23 h 83"/>
                <a:gd name="T10" fmla="*/ 34 w 54"/>
                <a:gd name="T11" fmla="*/ 36 h 83"/>
                <a:gd name="T12" fmla="*/ 54 w 54"/>
                <a:gd name="T13" fmla="*/ 58 h 83"/>
                <a:gd name="T14" fmla="*/ 25 w 54"/>
                <a:gd name="T15" fmla="*/ 83 h 83"/>
                <a:gd name="T16" fmla="*/ 0 w 54"/>
                <a:gd name="T17" fmla="*/ 77 h 83"/>
                <a:gd name="T18" fmla="*/ 4 w 54"/>
                <a:gd name="T19" fmla="*/ 66 h 83"/>
                <a:gd name="T20" fmla="*/ 25 w 54"/>
                <a:gd name="T21" fmla="*/ 70 h 83"/>
                <a:gd name="T22" fmla="*/ 39 w 54"/>
                <a:gd name="T23" fmla="*/ 59 h 83"/>
                <a:gd name="T24" fmla="*/ 22 w 54"/>
                <a:gd name="T25" fmla="*/ 46 h 83"/>
                <a:gd name="T26" fmla="*/ 0 w 54"/>
                <a:gd name="T27" fmla="*/ 24 h 83"/>
                <a:gd name="T28" fmla="*/ 29 w 54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83">
                  <a:moveTo>
                    <a:pt x="29" y="0"/>
                  </a:moveTo>
                  <a:cubicBezTo>
                    <a:pt x="44" y="0"/>
                    <a:pt x="50" y="4"/>
                    <a:pt x="50" y="4"/>
                  </a:cubicBezTo>
                  <a:cubicBezTo>
                    <a:pt x="50" y="8"/>
                    <a:pt x="49" y="13"/>
                    <a:pt x="46" y="15"/>
                  </a:cubicBezTo>
                  <a:cubicBezTo>
                    <a:pt x="46" y="15"/>
                    <a:pt x="39" y="13"/>
                    <a:pt x="30" y="13"/>
                  </a:cubicBezTo>
                  <a:cubicBezTo>
                    <a:pt x="20" y="13"/>
                    <a:pt x="15" y="16"/>
                    <a:pt x="15" y="23"/>
                  </a:cubicBezTo>
                  <a:cubicBezTo>
                    <a:pt x="15" y="31"/>
                    <a:pt x="24" y="33"/>
                    <a:pt x="34" y="36"/>
                  </a:cubicBezTo>
                  <a:cubicBezTo>
                    <a:pt x="44" y="39"/>
                    <a:pt x="54" y="44"/>
                    <a:pt x="54" y="58"/>
                  </a:cubicBezTo>
                  <a:cubicBezTo>
                    <a:pt x="54" y="74"/>
                    <a:pt x="44" y="83"/>
                    <a:pt x="25" y="83"/>
                  </a:cubicBezTo>
                  <a:cubicBezTo>
                    <a:pt x="9" y="83"/>
                    <a:pt x="0" y="77"/>
                    <a:pt x="0" y="77"/>
                  </a:cubicBezTo>
                  <a:cubicBezTo>
                    <a:pt x="0" y="73"/>
                    <a:pt x="1" y="69"/>
                    <a:pt x="4" y="66"/>
                  </a:cubicBezTo>
                  <a:cubicBezTo>
                    <a:pt x="4" y="66"/>
                    <a:pt x="14" y="70"/>
                    <a:pt x="25" y="70"/>
                  </a:cubicBezTo>
                  <a:cubicBezTo>
                    <a:pt x="34" y="70"/>
                    <a:pt x="39" y="66"/>
                    <a:pt x="39" y="59"/>
                  </a:cubicBezTo>
                  <a:cubicBezTo>
                    <a:pt x="39" y="51"/>
                    <a:pt x="31" y="49"/>
                    <a:pt x="22" y="46"/>
                  </a:cubicBezTo>
                  <a:cubicBezTo>
                    <a:pt x="12" y="43"/>
                    <a:pt x="0" y="39"/>
                    <a:pt x="0" y="24"/>
                  </a:cubicBezTo>
                  <a:cubicBezTo>
                    <a:pt x="0" y="10"/>
                    <a:pt x="10" y="0"/>
                    <a:pt x="29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4" name="Freeform 22"/>
            <p:cNvSpPr>
              <a:spLocks/>
            </p:cNvSpPr>
            <p:nvPr/>
          </p:nvSpPr>
          <p:spPr bwMode="auto">
            <a:xfrm>
              <a:off x="3552" y="1843"/>
              <a:ext cx="97" cy="192"/>
            </a:xfrm>
            <a:custGeom>
              <a:avLst/>
              <a:gdLst>
                <a:gd name="T0" fmla="*/ 27 w 50"/>
                <a:gd name="T1" fmla="*/ 69 h 99"/>
                <a:gd name="T2" fmla="*/ 42 w 50"/>
                <a:gd name="T3" fmla="*/ 86 h 99"/>
                <a:gd name="T4" fmla="*/ 49 w 50"/>
                <a:gd name="T5" fmla="*/ 86 h 99"/>
                <a:gd name="T6" fmla="*/ 50 w 50"/>
                <a:gd name="T7" fmla="*/ 92 h 99"/>
                <a:gd name="T8" fmla="*/ 49 w 50"/>
                <a:gd name="T9" fmla="*/ 97 h 99"/>
                <a:gd name="T10" fmla="*/ 38 w 50"/>
                <a:gd name="T11" fmla="*/ 99 h 99"/>
                <a:gd name="T12" fmla="*/ 12 w 50"/>
                <a:gd name="T13" fmla="*/ 69 h 99"/>
                <a:gd name="T14" fmla="*/ 12 w 50"/>
                <a:gd name="T15" fmla="*/ 29 h 99"/>
                <a:gd name="T16" fmla="*/ 1 w 50"/>
                <a:gd name="T17" fmla="*/ 29 h 99"/>
                <a:gd name="T18" fmla="*/ 0 w 50"/>
                <a:gd name="T19" fmla="*/ 23 h 99"/>
                <a:gd name="T20" fmla="*/ 1 w 50"/>
                <a:gd name="T21" fmla="*/ 18 h 99"/>
                <a:gd name="T22" fmla="*/ 12 w 50"/>
                <a:gd name="T23" fmla="*/ 18 h 99"/>
                <a:gd name="T24" fmla="*/ 12 w 50"/>
                <a:gd name="T25" fmla="*/ 4 h 99"/>
                <a:gd name="T26" fmla="*/ 27 w 50"/>
                <a:gd name="T27" fmla="*/ 1 h 99"/>
                <a:gd name="T28" fmla="*/ 27 w 50"/>
                <a:gd name="T29" fmla="*/ 18 h 99"/>
                <a:gd name="T30" fmla="*/ 47 w 50"/>
                <a:gd name="T31" fmla="*/ 18 h 99"/>
                <a:gd name="T32" fmla="*/ 48 w 50"/>
                <a:gd name="T33" fmla="*/ 23 h 99"/>
                <a:gd name="T34" fmla="*/ 47 w 50"/>
                <a:gd name="T35" fmla="*/ 29 h 99"/>
                <a:gd name="T36" fmla="*/ 27 w 50"/>
                <a:gd name="T37" fmla="*/ 29 h 99"/>
                <a:gd name="T38" fmla="*/ 27 w 50"/>
                <a:gd name="T39" fmla="*/ 69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0" h="99">
                  <a:moveTo>
                    <a:pt x="27" y="69"/>
                  </a:moveTo>
                  <a:cubicBezTo>
                    <a:pt x="27" y="82"/>
                    <a:pt x="32" y="86"/>
                    <a:pt x="42" y="86"/>
                  </a:cubicBezTo>
                  <a:cubicBezTo>
                    <a:pt x="45" y="86"/>
                    <a:pt x="49" y="86"/>
                    <a:pt x="49" y="86"/>
                  </a:cubicBezTo>
                  <a:cubicBezTo>
                    <a:pt x="49" y="86"/>
                    <a:pt x="50" y="88"/>
                    <a:pt x="50" y="92"/>
                  </a:cubicBezTo>
                  <a:cubicBezTo>
                    <a:pt x="50" y="95"/>
                    <a:pt x="49" y="97"/>
                    <a:pt x="49" y="97"/>
                  </a:cubicBezTo>
                  <a:cubicBezTo>
                    <a:pt x="46" y="98"/>
                    <a:pt x="42" y="99"/>
                    <a:pt x="38" y="99"/>
                  </a:cubicBezTo>
                  <a:cubicBezTo>
                    <a:pt x="20" y="99"/>
                    <a:pt x="12" y="88"/>
                    <a:pt x="12" y="69"/>
                  </a:cubicBezTo>
                  <a:cubicBezTo>
                    <a:pt x="12" y="29"/>
                    <a:pt x="12" y="29"/>
                    <a:pt x="12" y="29"/>
                  </a:cubicBezTo>
                  <a:cubicBezTo>
                    <a:pt x="1" y="29"/>
                    <a:pt x="1" y="29"/>
                    <a:pt x="1" y="29"/>
                  </a:cubicBezTo>
                  <a:cubicBezTo>
                    <a:pt x="1" y="29"/>
                    <a:pt x="0" y="27"/>
                    <a:pt x="0" y="23"/>
                  </a:cubicBezTo>
                  <a:cubicBezTo>
                    <a:pt x="0" y="20"/>
                    <a:pt x="1" y="18"/>
                    <a:pt x="1" y="18"/>
                  </a:cubicBezTo>
                  <a:cubicBezTo>
                    <a:pt x="12" y="18"/>
                    <a:pt x="12" y="18"/>
                    <a:pt x="12" y="18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6" y="2"/>
                    <a:pt x="22" y="0"/>
                    <a:pt x="27" y="1"/>
                  </a:cubicBezTo>
                  <a:cubicBezTo>
                    <a:pt x="27" y="18"/>
                    <a:pt x="27" y="18"/>
                    <a:pt x="27" y="18"/>
                  </a:cubicBezTo>
                  <a:cubicBezTo>
                    <a:pt x="47" y="18"/>
                    <a:pt x="47" y="18"/>
                    <a:pt x="47" y="18"/>
                  </a:cubicBezTo>
                  <a:cubicBezTo>
                    <a:pt x="47" y="18"/>
                    <a:pt x="48" y="20"/>
                    <a:pt x="48" y="23"/>
                  </a:cubicBezTo>
                  <a:cubicBezTo>
                    <a:pt x="48" y="27"/>
                    <a:pt x="47" y="29"/>
                    <a:pt x="47" y="29"/>
                  </a:cubicBezTo>
                  <a:cubicBezTo>
                    <a:pt x="27" y="29"/>
                    <a:pt x="27" y="29"/>
                    <a:pt x="27" y="29"/>
                  </a:cubicBezTo>
                  <a:lnTo>
                    <a:pt x="27" y="69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5" name="Freeform 23"/>
            <p:cNvSpPr>
              <a:spLocks/>
            </p:cNvSpPr>
            <p:nvPr/>
          </p:nvSpPr>
          <p:spPr bwMode="auto">
            <a:xfrm>
              <a:off x="3662" y="1878"/>
              <a:ext cx="219" cy="153"/>
            </a:xfrm>
            <a:custGeom>
              <a:avLst/>
              <a:gdLst>
                <a:gd name="T0" fmla="*/ 61 w 113"/>
                <a:gd name="T1" fmla="*/ 37 h 79"/>
                <a:gd name="T2" fmla="*/ 57 w 113"/>
                <a:gd name="T3" fmla="*/ 15 h 79"/>
                <a:gd name="T4" fmla="*/ 56 w 113"/>
                <a:gd name="T5" fmla="*/ 15 h 79"/>
                <a:gd name="T6" fmla="*/ 52 w 113"/>
                <a:gd name="T7" fmla="*/ 37 h 79"/>
                <a:gd name="T8" fmla="*/ 40 w 113"/>
                <a:gd name="T9" fmla="*/ 78 h 79"/>
                <a:gd name="T10" fmla="*/ 32 w 113"/>
                <a:gd name="T11" fmla="*/ 79 h 79"/>
                <a:gd name="T12" fmla="*/ 23 w 113"/>
                <a:gd name="T13" fmla="*/ 78 h 79"/>
                <a:gd name="T14" fmla="*/ 0 w 113"/>
                <a:gd name="T15" fmla="*/ 1 h 79"/>
                <a:gd name="T16" fmla="*/ 8 w 113"/>
                <a:gd name="T17" fmla="*/ 0 h 79"/>
                <a:gd name="T18" fmla="*/ 14 w 113"/>
                <a:gd name="T19" fmla="*/ 1 h 79"/>
                <a:gd name="T20" fmla="*/ 28 w 113"/>
                <a:gd name="T21" fmla="*/ 49 h 79"/>
                <a:gd name="T22" fmla="*/ 32 w 113"/>
                <a:gd name="T23" fmla="*/ 64 h 79"/>
                <a:gd name="T24" fmla="*/ 32 w 113"/>
                <a:gd name="T25" fmla="*/ 64 h 79"/>
                <a:gd name="T26" fmla="*/ 35 w 113"/>
                <a:gd name="T27" fmla="*/ 49 h 79"/>
                <a:gd name="T28" fmla="*/ 49 w 113"/>
                <a:gd name="T29" fmla="*/ 1 h 79"/>
                <a:gd name="T30" fmla="*/ 57 w 113"/>
                <a:gd name="T31" fmla="*/ 0 h 79"/>
                <a:gd name="T32" fmla="*/ 65 w 113"/>
                <a:gd name="T33" fmla="*/ 1 h 79"/>
                <a:gd name="T34" fmla="*/ 78 w 113"/>
                <a:gd name="T35" fmla="*/ 49 h 79"/>
                <a:gd name="T36" fmla="*/ 81 w 113"/>
                <a:gd name="T37" fmla="*/ 64 h 79"/>
                <a:gd name="T38" fmla="*/ 82 w 113"/>
                <a:gd name="T39" fmla="*/ 64 h 79"/>
                <a:gd name="T40" fmla="*/ 86 w 113"/>
                <a:gd name="T41" fmla="*/ 49 h 79"/>
                <a:gd name="T42" fmla="*/ 100 w 113"/>
                <a:gd name="T43" fmla="*/ 1 h 79"/>
                <a:gd name="T44" fmla="*/ 106 w 113"/>
                <a:gd name="T45" fmla="*/ 0 h 79"/>
                <a:gd name="T46" fmla="*/ 113 w 113"/>
                <a:gd name="T47" fmla="*/ 1 h 79"/>
                <a:gd name="T48" fmla="*/ 90 w 113"/>
                <a:gd name="T49" fmla="*/ 78 h 79"/>
                <a:gd name="T50" fmla="*/ 81 w 113"/>
                <a:gd name="T51" fmla="*/ 79 h 79"/>
                <a:gd name="T52" fmla="*/ 73 w 113"/>
                <a:gd name="T53" fmla="*/ 78 h 79"/>
                <a:gd name="T54" fmla="*/ 61 w 113"/>
                <a:gd name="T55" fmla="*/ 3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3" h="79">
                  <a:moveTo>
                    <a:pt x="61" y="37"/>
                  </a:moveTo>
                  <a:cubicBezTo>
                    <a:pt x="58" y="27"/>
                    <a:pt x="57" y="20"/>
                    <a:pt x="57" y="15"/>
                  </a:cubicBezTo>
                  <a:cubicBezTo>
                    <a:pt x="56" y="15"/>
                    <a:pt x="56" y="15"/>
                    <a:pt x="56" y="15"/>
                  </a:cubicBezTo>
                  <a:cubicBezTo>
                    <a:pt x="56" y="20"/>
                    <a:pt x="55" y="27"/>
                    <a:pt x="52" y="37"/>
                  </a:cubicBezTo>
                  <a:cubicBezTo>
                    <a:pt x="40" y="78"/>
                    <a:pt x="40" y="78"/>
                    <a:pt x="40" y="78"/>
                  </a:cubicBezTo>
                  <a:cubicBezTo>
                    <a:pt x="38" y="79"/>
                    <a:pt x="35" y="79"/>
                    <a:pt x="32" y="79"/>
                  </a:cubicBezTo>
                  <a:cubicBezTo>
                    <a:pt x="28" y="79"/>
                    <a:pt x="25" y="79"/>
                    <a:pt x="23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4" y="1"/>
                    <a:pt x="14" y="1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30" y="55"/>
                    <a:pt x="31" y="61"/>
                    <a:pt x="32" y="6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33" y="60"/>
                    <a:pt x="33" y="56"/>
                    <a:pt x="35" y="49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53" y="0"/>
                    <a:pt x="57" y="0"/>
                  </a:cubicBezTo>
                  <a:cubicBezTo>
                    <a:pt x="62" y="0"/>
                    <a:pt x="65" y="1"/>
                    <a:pt x="65" y="1"/>
                  </a:cubicBezTo>
                  <a:cubicBezTo>
                    <a:pt x="78" y="49"/>
                    <a:pt x="78" y="49"/>
                    <a:pt x="78" y="49"/>
                  </a:cubicBezTo>
                  <a:cubicBezTo>
                    <a:pt x="80" y="55"/>
                    <a:pt x="81" y="61"/>
                    <a:pt x="81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2" y="61"/>
                    <a:pt x="83" y="56"/>
                    <a:pt x="86" y="49"/>
                  </a:cubicBezTo>
                  <a:cubicBezTo>
                    <a:pt x="100" y="1"/>
                    <a:pt x="100" y="1"/>
                    <a:pt x="100" y="1"/>
                  </a:cubicBezTo>
                  <a:cubicBezTo>
                    <a:pt x="100" y="1"/>
                    <a:pt x="102" y="0"/>
                    <a:pt x="106" y="0"/>
                  </a:cubicBezTo>
                  <a:cubicBezTo>
                    <a:pt x="111" y="0"/>
                    <a:pt x="113" y="1"/>
                    <a:pt x="113" y="1"/>
                  </a:cubicBezTo>
                  <a:cubicBezTo>
                    <a:pt x="90" y="78"/>
                    <a:pt x="90" y="78"/>
                    <a:pt x="90" y="78"/>
                  </a:cubicBezTo>
                  <a:cubicBezTo>
                    <a:pt x="87" y="79"/>
                    <a:pt x="85" y="79"/>
                    <a:pt x="81" y="79"/>
                  </a:cubicBezTo>
                  <a:cubicBezTo>
                    <a:pt x="78" y="79"/>
                    <a:pt x="76" y="79"/>
                    <a:pt x="73" y="78"/>
                  </a:cubicBezTo>
                  <a:lnTo>
                    <a:pt x="61" y="3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6" name="Freeform 24"/>
            <p:cNvSpPr>
              <a:spLocks noEditPoints="1"/>
            </p:cNvSpPr>
            <p:nvPr/>
          </p:nvSpPr>
          <p:spPr bwMode="auto">
            <a:xfrm>
              <a:off x="3900" y="1874"/>
              <a:ext cx="129" cy="161"/>
            </a:xfrm>
            <a:custGeom>
              <a:avLst/>
              <a:gdLst>
                <a:gd name="T0" fmla="*/ 33 w 67"/>
                <a:gd name="T1" fmla="*/ 12 h 83"/>
                <a:gd name="T2" fmla="*/ 15 w 67"/>
                <a:gd name="T3" fmla="*/ 41 h 83"/>
                <a:gd name="T4" fmla="*/ 33 w 67"/>
                <a:gd name="T5" fmla="*/ 71 h 83"/>
                <a:gd name="T6" fmla="*/ 51 w 67"/>
                <a:gd name="T7" fmla="*/ 41 h 83"/>
                <a:gd name="T8" fmla="*/ 33 w 67"/>
                <a:gd name="T9" fmla="*/ 12 h 83"/>
                <a:gd name="T10" fmla="*/ 33 w 67"/>
                <a:gd name="T11" fmla="*/ 0 h 83"/>
                <a:gd name="T12" fmla="*/ 67 w 67"/>
                <a:gd name="T13" fmla="*/ 41 h 83"/>
                <a:gd name="T14" fmla="*/ 33 w 67"/>
                <a:gd name="T15" fmla="*/ 83 h 83"/>
                <a:gd name="T16" fmla="*/ 0 w 67"/>
                <a:gd name="T17" fmla="*/ 41 h 83"/>
                <a:gd name="T18" fmla="*/ 33 w 67"/>
                <a:gd name="T1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83">
                  <a:moveTo>
                    <a:pt x="33" y="12"/>
                  </a:moveTo>
                  <a:cubicBezTo>
                    <a:pt x="22" y="12"/>
                    <a:pt x="15" y="18"/>
                    <a:pt x="15" y="41"/>
                  </a:cubicBezTo>
                  <a:cubicBezTo>
                    <a:pt x="15" y="65"/>
                    <a:pt x="22" y="71"/>
                    <a:pt x="33" y="71"/>
                  </a:cubicBezTo>
                  <a:cubicBezTo>
                    <a:pt x="44" y="71"/>
                    <a:pt x="51" y="65"/>
                    <a:pt x="51" y="41"/>
                  </a:cubicBezTo>
                  <a:cubicBezTo>
                    <a:pt x="51" y="18"/>
                    <a:pt x="44" y="12"/>
                    <a:pt x="33" y="12"/>
                  </a:cubicBezTo>
                  <a:moveTo>
                    <a:pt x="33" y="0"/>
                  </a:moveTo>
                  <a:cubicBezTo>
                    <a:pt x="54" y="0"/>
                    <a:pt x="67" y="12"/>
                    <a:pt x="67" y="41"/>
                  </a:cubicBezTo>
                  <a:cubicBezTo>
                    <a:pt x="67" y="71"/>
                    <a:pt x="54" y="83"/>
                    <a:pt x="33" y="83"/>
                  </a:cubicBezTo>
                  <a:cubicBezTo>
                    <a:pt x="13" y="83"/>
                    <a:pt x="0" y="71"/>
                    <a:pt x="0" y="41"/>
                  </a:cubicBezTo>
                  <a:cubicBezTo>
                    <a:pt x="0" y="12"/>
                    <a:pt x="13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7" name="Freeform 25"/>
            <p:cNvSpPr>
              <a:spLocks/>
            </p:cNvSpPr>
            <p:nvPr/>
          </p:nvSpPr>
          <p:spPr bwMode="auto">
            <a:xfrm>
              <a:off x="4049" y="1878"/>
              <a:ext cx="218" cy="153"/>
            </a:xfrm>
            <a:custGeom>
              <a:avLst/>
              <a:gdLst>
                <a:gd name="T0" fmla="*/ 61 w 113"/>
                <a:gd name="T1" fmla="*/ 37 h 79"/>
                <a:gd name="T2" fmla="*/ 57 w 113"/>
                <a:gd name="T3" fmla="*/ 15 h 79"/>
                <a:gd name="T4" fmla="*/ 56 w 113"/>
                <a:gd name="T5" fmla="*/ 15 h 79"/>
                <a:gd name="T6" fmla="*/ 52 w 113"/>
                <a:gd name="T7" fmla="*/ 37 h 79"/>
                <a:gd name="T8" fmla="*/ 40 w 113"/>
                <a:gd name="T9" fmla="*/ 78 h 79"/>
                <a:gd name="T10" fmla="*/ 31 w 113"/>
                <a:gd name="T11" fmla="*/ 79 h 79"/>
                <a:gd name="T12" fmla="*/ 23 w 113"/>
                <a:gd name="T13" fmla="*/ 78 h 79"/>
                <a:gd name="T14" fmla="*/ 0 w 113"/>
                <a:gd name="T15" fmla="*/ 1 h 79"/>
                <a:gd name="T16" fmla="*/ 7 w 113"/>
                <a:gd name="T17" fmla="*/ 0 h 79"/>
                <a:gd name="T18" fmla="*/ 14 w 113"/>
                <a:gd name="T19" fmla="*/ 1 h 79"/>
                <a:gd name="T20" fmla="*/ 28 w 113"/>
                <a:gd name="T21" fmla="*/ 49 h 79"/>
                <a:gd name="T22" fmla="*/ 31 w 113"/>
                <a:gd name="T23" fmla="*/ 64 h 79"/>
                <a:gd name="T24" fmla="*/ 32 w 113"/>
                <a:gd name="T25" fmla="*/ 64 h 79"/>
                <a:gd name="T26" fmla="*/ 35 w 113"/>
                <a:gd name="T27" fmla="*/ 49 h 79"/>
                <a:gd name="T28" fmla="*/ 49 w 113"/>
                <a:gd name="T29" fmla="*/ 1 h 79"/>
                <a:gd name="T30" fmla="*/ 57 w 113"/>
                <a:gd name="T31" fmla="*/ 0 h 79"/>
                <a:gd name="T32" fmla="*/ 65 w 113"/>
                <a:gd name="T33" fmla="*/ 1 h 79"/>
                <a:gd name="T34" fmla="*/ 78 w 113"/>
                <a:gd name="T35" fmla="*/ 49 h 79"/>
                <a:gd name="T36" fmla="*/ 81 w 113"/>
                <a:gd name="T37" fmla="*/ 64 h 79"/>
                <a:gd name="T38" fmla="*/ 81 w 113"/>
                <a:gd name="T39" fmla="*/ 64 h 79"/>
                <a:gd name="T40" fmla="*/ 85 w 113"/>
                <a:gd name="T41" fmla="*/ 49 h 79"/>
                <a:gd name="T42" fmla="*/ 99 w 113"/>
                <a:gd name="T43" fmla="*/ 1 h 79"/>
                <a:gd name="T44" fmla="*/ 106 w 113"/>
                <a:gd name="T45" fmla="*/ 0 h 79"/>
                <a:gd name="T46" fmla="*/ 113 w 113"/>
                <a:gd name="T47" fmla="*/ 1 h 79"/>
                <a:gd name="T48" fmla="*/ 90 w 113"/>
                <a:gd name="T49" fmla="*/ 78 h 79"/>
                <a:gd name="T50" fmla="*/ 81 w 113"/>
                <a:gd name="T51" fmla="*/ 79 h 79"/>
                <a:gd name="T52" fmla="*/ 72 w 113"/>
                <a:gd name="T53" fmla="*/ 78 h 79"/>
                <a:gd name="T54" fmla="*/ 61 w 113"/>
                <a:gd name="T55" fmla="*/ 3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3" h="79">
                  <a:moveTo>
                    <a:pt x="61" y="37"/>
                  </a:moveTo>
                  <a:cubicBezTo>
                    <a:pt x="58" y="27"/>
                    <a:pt x="57" y="20"/>
                    <a:pt x="57" y="15"/>
                  </a:cubicBezTo>
                  <a:cubicBezTo>
                    <a:pt x="56" y="15"/>
                    <a:pt x="56" y="15"/>
                    <a:pt x="56" y="15"/>
                  </a:cubicBezTo>
                  <a:cubicBezTo>
                    <a:pt x="56" y="20"/>
                    <a:pt x="55" y="27"/>
                    <a:pt x="52" y="37"/>
                  </a:cubicBezTo>
                  <a:cubicBezTo>
                    <a:pt x="40" y="78"/>
                    <a:pt x="40" y="78"/>
                    <a:pt x="40" y="78"/>
                  </a:cubicBezTo>
                  <a:cubicBezTo>
                    <a:pt x="38" y="79"/>
                    <a:pt x="35" y="79"/>
                    <a:pt x="31" y="79"/>
                  </a:cubicBezTo>
                  <a:cubicBezTo>
                    <a:pt x="28" y="79"/>
                    <a:pt x="25" y="79"/>
                    <a:pt x="23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7" y="0"/>
                  </a:cubicBezTo>
                  <a:cubicBezTo>
                    <a:pt x="12" y="0"/>
                    <a:pt x="14" y="1"/>
                    <a:pt x="14" y="1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30" y="55"/>
                    <a:pt x="31" y="61"/>
                    <a:pt x="31" y="6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32" y="60"/>
                    <a:pt x="33" y="56"/>
                    <a:pt x="35" y="49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53" y="0"/>
                    <a:pt x="57" y="0"/>
                  </a:cubicBezTo>
                  <a:cubicBezTo>
                    <a:pt x="62" y="0"/>
                    <a:pt x="65" y="1"/>
                    <a:pt x="65" y="1"/>
                  </a:cubicBezTo>
                  <a:cubicBezTo>
                    <a:pt x="78" y="49"/>
                    <a:pt x="78" y="49"/>
                    <a:pt x="78" y="49"/>
                  </a:cubicBezTo>
                  <a:cubicBezTo>
                    <a:pt x="80" y="55"/>
                    <a:pt x="81" y="61"/>
                    <a:pt x="81" y="64"/>
                  </a:cubicBezTo>
                  <a:cubicBezTo>
                    <a:pt x="81" y="64"/>
                    <a:pt x="81" y="64"/>
                    <a:pt x="81" y="64"/>
                  </a:cubicBezTo>
                  <a:cubicBezTo>
                    <a:pt x="82" y="61"/>
                    <a:pt x="83" y="56"/>
                    <a:pt x="85" y="49"/>
                  </a:cubicBezTo>
                  <a:cubicBezTo>
                    <a:pt x="99" y="1"/>
                    <a:pt x="99" y="1"/>
                    <a:pt x="99" y="1"/>
                  </a:cubicBezTo>
                  <a:cubicBezTo>
                    <a:pt x="99" y="1"/>
                    <a:pt x="102" y="0"/>
                    <a:pt x="106" y="0"/>
                  </a:cubicBezTo>
                  <a:cubicBezTo>
                    <a:pt x="111" y="0"/>
                    <a:pt x="113" y="1"/>
                    <a:pt x="113" y="1"/>
                  </a:cubicBezTo>
                  <a:cubicBezTo>
                    <a:pt x="90" y="78"/>
                    <a:pt x="90" y="78"/>
                    <a:pt x="90" y="78"/>
                  </a:cubicBezTo>
                  <a:cubicBezTo>
                    <a:pt x="87" y="79"/>
                    <a:pt x="84" y="79"/>
                    <a:pt x="81" y="79"/>
                  </a:cubicBezTo>
                  <a:cubicBezTo>
                    <a:pt x="78" y="79"/>
                    <a:pt x="75" y="79"/>
                    <a:pt x="72" y="78"/>
                  </a:cubicBezTo>
                  <a:lnTo>
                    <a:pt x="61" y="3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8" name="Freeform 26"/>
            <p:cNvSpPr>
              <a:spLocks/>
            </p:cNvSpPr>
            <p:nvPr/>
          </p:nvSpPr>
          <p:spPr bwMode="auto">
            <a:xfrm>
              <a:off x="4278" y="1878"/>
              <a:ext cx="141" cy="227"/>
            </a:xfrm>
            <a:custGeom>
              <a:avLst/>
              <a:gdLst>
                <a:gd name="T0" fmla="*/ 44 w 73"/>
                <a:gd name="T1" fmla="*/ 91 h 117"/>
                <a:gd name="T2" fmla="*/ 17 w 73"/>
                <a:gd name="T3" fmla="*/ 117 h 117"/>
                <a:gd name="T4" fmla="*/ 9 w 73"/>
                <a:gd name="T5" fmla="*/ 115 h 117"/>
                <a:gd name="T6" fmla="*/ 8 w 73"/>
                <a:gd name="T7" fmla="*/ 110 h 117"/>
                <a:gd name="T8" fmla="*/ 9 w 73"/>
                <a:gd name="T9" fmla="*/ 104 h 117"/>
                <a:gd name="T10" fmla="*/ 16 w 73"/>
                <a:gd name="T11" fmla="*/ 104 h 117"/>
                <a:gd name="T12" fmla="*/ 31 w 73"/>
                <a:gd name="T13" fmla="*/ 88 h 117"/>
                <a:gd name="T14" fmla="*/ 34 w 73"/>
                <a:gd name="T15" fmla="*/ 79 h 117"/>
                <a:gd name="T16" fmla="*/ 29 w 73"/>
                <a:gd name="T17" fmla="*/ 78 h 117"/>
                <a:gd name="T18" fmla="*/ 0 w 73"/>
                <a:gd name="T19" fmla="*/ 1 h 117"/>
                <a:gd name="T20" fmla="*/ 8 w 73"/>
                <a:gd name="T21" fmla="*/ 0 h 117"/>
                <a:gd name="T22" fmla="*/ 16 w 73"/>
                <a:gd name="T23" fmla="*/ 1 h 117"/>
                <a:gd name="T24" fmla="*/ 33 w 73"/>
                <a:gd name="T25" fmla="*/ 47 h 117"/>
                <a:gd name="T26" fmla="*/ 38 w 73"/>
                <a:gd name="T27" fmla="*/ 64 h 117"/>
                <a:gd name="T28" fmla="*/ 39 w 73"/>
                <a:gd name="T29" fmla="*/ 64 h 117"/>
                <a:gd name="T30" fmla="*/ 44 w 73"/>
                <a:gd name="T31" fmla="*/ 47 h 117"/>
                <a:gd name="T32" fmla="*/ 59 w 73"/>
                <a:gd name="T33" fmla="*/ 1 h 117"/>
                <a:gd name="T34" fmla="*/ 66 w 73"/>
                <a:gd name="T35" fmla="*/ 0 h 117"/>
                <a:gd name="T36" fmla="*/ 73 w 73"/>
                <a:gd name="T37" fmla="*/ 1 h 117"/>
                <a:gd name="T38" fmla="*/ 44 w 73"/>
                <a:gd name="T39" fmla="*/ 91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3" h="117">
                  <a:moveTo>
                    <a:pt x="44" y="91"/>
                  </a:moveTo>
                  <a:cubicBezTo>
                    <a:pt x="39" y="107"/>
                    <a:pt x="34" y="117"/>
                    <a:pt x="17" y="117"/>
                  </a:cubicBezTo>
                  <a:cubicBezTo>
                    <a:pt x="12" y="117"/>
                    <a:pt x="9" y="115"/>
                    <a:pt x="9" y="115"/>
                  </a:cubicBezTo>
                  <a:cubicBezTo>
                    <a:pt x="9" y="115"/>
                    <a:pt x="8" y="113"/>
                    <a:pt x="8" y="110"/>
                  </a:cubicBezTo>
                  <a:cubicBezTo>
                    <a:pt x="8" y="106"/>
                    <a:pt x="9" y="104"/>
                    <a:pt x="9" y="104"/>
                  </a:cubicBezTo>
                  <a:cubicBezTo>
                    <a:pt x="9" y="104"/>
                    <a:pt x="12" y="104"/>
                    <a:pt x="16" y="104"/>
                  </a:cubicBezTo>
                  <a:cubicBezTo>
                    <a:pt x="23" y="104"/>
                    <a:pt x="26" y="102"/>
                    <a:pt x="31" y="88"/>
                  </a:cubicBezTo>
                  <a:cubicBezTo>
                    <a:pt x="34" y="79"/>
                    <a:pt x="34" y="79"/>
                    <a:pt x="34" y="79"/>
                  </a:cubicBezTo>
                  <a:cubicBezTo>
                    <a:pt x="32" y="79"/>
                    <a:pt x="31" y="79"/>
                    <a:pt x="29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37" y="57"/>
                    <a:pt x="38" y="64"/>
                    <a:pt x="38" y="64"/>
                  </a:cubicBezTo>
                  <a:cubicBezTo>
                    <a:pt x="39" y="64"/>
                    <a:pt x="39" y="64"/>
                    <a:pt x="39" y="64"/>
                  </a:cubicBezTo>
                  <a:cubicBezTo>
                    <a:pt x="39" y="64"/>
                    <a:pt x="41" y="57"/>
                    <a:pt x="44" y="47"/>
                  </a:cubicBezTo>
                  <a:cubicBezTo>
                    <a:pt x="59" y="1"/>
                    <a:pt x="59" y="1"/>
                    <a:pt x="59" y="1"/>
                  </a:cubicBezTo>
                  <a:cubicBezTo>
                    <a:pt x="59" y="1"/>
                    <a:pt x="61" y="0"/>
                    <a:pt x="66" y="0"/>
                  </a:cubicBezTo>
                  <a:cubicBezTo>
                    <a:pt x="71" y="0"/>
                    <a:pt x="73" y="1"/>
                    <a:pt x="73" y="1"/>
                  </a:cubicBezTo>
                  <a:lnTo>
                    <a:pt x="44" y="9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9" name="Freeform 27"/>
            <p:cNvSpPr>
              <a:spLocks/>
            </p:cNvSpPr>
            <p:nvPr/>
          </p:nvSpPr>
          <p:spPr bwMode="auto">
            <a:xfrm>
              <a:off x="4512" y="1820"/>
              <a:ext cx="118" cy="211"/>
            </a:xfrm>
            <a:custGeom>
              <a:avLst/>
              <a:gdLst>
                <a:gd name="T0" fmla="*/ 15 w 61"/>
                <a:gd name="T1" fmla="*/ 108 h 109"/>
                <a:gd name="T2" fmla="*/ 7 w 61"/>
                <a:gd name="T3" fmla="*/ 109 h 109"/>
                <a:gd name="T4" fmla="*/ 0 w 61"/>
                <a:gd name="T5" fmla="*/ 108 h 109"/>
                <a:gd name="T6" fmla="*/ 0 w 61"/>
                <a:gd name="T7" fmla="*/ 0 h 109"/>
                <a:gd name="T8" fmla="*/ 60 w 61"/>
                <a:gd name="T9" fmla="*/ 0 h 109"/>
                <a:gd name="T10" fmla="*/ 61 w 61"/>
                <a:gd name="T11" fmla="*/ 7 h 109"/>
                <a:gd name="T12" fmla="*/ 60 w 61"/>
                <a:gd name="T13" fmla="*/ 13 h 109"/>
                <a:gd name="T14" fmla="*/ 15 w 61"/>
                <a:gd name="T15" fmla="*/ 13 h 109"/>
                <a:gd name="T16" fmla="*/ 15 w 61"/>
                <a:gd name="T17" fmla="*/ 50 h 109"/>
                <a:gd name="T18" fmla="*/ 55 w 61"/>
                <a:gd name="T19" fmla="*/ 50 h 109"/>
                <a:gd name="T20" fmla="*/ 56 w 61"/>
                <a:gd name="T21" fmla="*/ 56 h 109"/>
                <a:gd name="T22" fmla="*/ 55 w 61"/>
                <a:gd name="T23" fmla="*/ 62 h 109"/>
                <a:gd name="T24" fmla="*/ 15 w 61"/>
                <a:gd name="T25" fmla="*/ 62 h 109"/>
                <a:gd name="T26" fmla="*/ 15 w 61"/>
                <a:gd name="T27" fmla="*/ 108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1" h="109">
                  <a:moveTo>
                    <a:pt x="15" y="108"/>
                  </a:moveTo>
                  <a:cubicBezTo>
                    <a:pt x="15" y="108"/>
                    <a:pt x="13" y="109"/>
                    <a:pt x="7" y="109"/>
                  </a:cubicBezTo>
                  <a:cubicBezTo>
                    <a:pt x="2" y="109"/>
                    <a:pt x="0" y="108"/>
                    <a:pt x="0" y="10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61" y="2"/>
                    <a:pt x="61" y="4"/>
                    <a:pt x="61" y="7"/>
                  </a:cubicBezTo>
                  <a:cubicBezTo>
                    <a:pt x="61" y="9"/>
                    <a:pt x="61" y="11"/>
                    <a:pt x="60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5" y="50"/>
                    <a:pt x="15" y="50"/>
                    <a:pt x="15" y="50"/>
                  </a:cubicBezTo>
                  <a:cubicBezTo>
                    <a:pt x="55" y="50"/>
                    <a:pt x="55" y="50"/>
                    <a:pt x="55" y="50"/>
                  </a:cubicBezTo>
                  <a:cubicBezTo>
                    <a:pt x="56" y="51"/>
                    <a:pt x="56" y="53"/>
                    <a:pt x="56" y="56"/>
                  </a:cubicBezTo>
                  <a:cubicBezTo>
                    <a:pt x="56" y="58"/>
                    <a:pt x="56" y="60"/>
                    <a:pt x="55" y="62"/>
                  </a:cubicBezTo>
                  <a:cubicBezTo>
                    <a:pt x="15" y="62"/>
                    <a:pt x="15" y="62"/>
                    <a:pt x="15" y="62"/>
                  </a:cubicBezTo>
                  <a:lnTo>
                    <a:pt x="15" y="108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0" name="Freeform 28"/>
            <p:cNvSpPr>
              <a:spLocks/>
            </p:cNvSpPr>
            <p:nvPr/>
          </p:nvSpPr>
          <p:spPr bwMode="auto">
            <a:xfrm>
              <a:off x="4657" y="1878"/>
              <a:ext cx="117" cy="157"/>
            </a:xfrm>
            <a:custGeom>
              <a:avLst/>
              <a:gdLst>
                <a:gd name="T0" fmla="*/ 0 w 61"/>
                <a:gd name="T1" fmla="*/ 1 h 81"/>
                <a:gd name="T2" fmla="*/ 7 w 61"/>
                <a:gd name="T3" fmla="*/ 0 h 81"/>
                <a:gd name="T4" fmla="*/ 15 w 61"/>
                <a:gd name="T5" fmla="*/ 1 h 81"/>
                <a:gd name="T6" fmla="*/ 15 w 61"/>
                <a:gd name="T7" fmla="*/ 55 h 81"/>
                <a:gd name="T8" fmla="*/ 29 w 61"/>
                <a:gd name="T9" fmla="*/ 68 h 81"/>
                <a:gd name="T10" fmla="*/ 46 w 61"/>
                <a:gd name="T11" fmla="*/ 59 h 81"/>
                <a:gd name="T12" fmla="*/ 46 w 61"/>
                <a:gd name="T13" fmla="*/ 1 h 81"/>
                <a:gd name="T14" fmla="*/ 53 w 61"/>
                <a:gd name="T15" fmla="*/ 0 h 81"/>
                <a:gd name="T16" fmla="*/ 61 w 61"/>
                <a:gd name="T17" fmla="*/ 1 h 81"/>
                <a:gd name="T18" fmla="*/ 61 w 61"/>
                <a:gd name="T19" fmla="*/ 78 h 81"/>
                <a:gd name="T20" fmla="*/ 53 w 61"/>
                <a:gd name="T21" fmla="*/ 79 h 81"/>
                <a:gd name="T22" fmla="*/ 46 w 61"/>
                <a:gd name="T23" fmla="*/ 78 h 81"/>
                <a:gd name="T24" fmla="*/ 46 w 61"/>
                <a:gd name="T25" fmla="*/ 71 h 81"/>
                <a:gd name="T26" fmla="*/ 23 w 61"/>
                <a:gd name="T27" fmla="*/ 81 h 81"/>
                <a:gd name="T28" fmla="*/ 0 w 61"/>
                <a:gd name="T29" fmla="*/ 58 h 81"/>
                <a:gd name="T30" fmla="*/ 0 w 61"/>
                <a:gd name="T31" fmla="*/ 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81">
                  <a:moveTo>
                    <a:pt x="0" y="1"/>
                  </a:move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cubicBezTo>
                    <a:pt x="15" y="55"/>
                    <a:pt x="15" y="55"/>
                    <a:pt x="15" y="55"/>
                  </a:cubicBezTo>
                  <a:cubicBezTo>
                    <a:pt x="15" y="64"/>
                    <a:pt x="19" y="68"/>
                    <a:pt x="29" y="68"/>
                  </a:cubicBezTo>
                  <a:cubicBezTo>
                    <a:pt x="35" y="68"/>
                    <a:pt x="42" y="65"/>
                    <a:pt x="46" y="59"/>
                  </a:cubicBezTo>
                  <a:cubicBezTo>
                    <a:pt x="46" y="1"/>
                    <a:pt x="46" y="1"/>
                    <a:pt x="46" y="1"/>
                  </a:cubicBezTo>
                  <a:cubicBezTo>
                    <a:pt x="46" y="1"/>
                    <a:pt x="49" y="0"/>
                    <a:pt x="53" y="0"/>
                  </a:cubicBezTo>
                  <a:cubicBezTo>
                    <a:pt x="59" y="0"/>
                    <a:pt x="61" y="1"/>
                    <a:pt x="61" y="1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1" y="78"/>
                    <a:pt x="59" y="79"/>
                    <a:pt x="53" y="79"/>
                  </a:cubicBezTo>
                  <a:cubicBezTo>
                    <a:pt x="49" y="79"/>
                    <a:pt x="46" y="78"/>
                    <a:pt x="46" y="78"/>
                  </a:cubicBezTo>
                  <a:cubicBezTo>
                    <a:pt x="46" y="71"/>
                    <a:pt x="46" y="71"/>
                    <a:pt x="46" y="71"/>
                  </a:cubicBezTo>
                  <a:cubicBezTo>
                    <a:pt x="40" y="77"/>
                    <a:pt x="32" y="81"/>
                    <a:pt x="23" y="81"/>
                  </a:cubicBezTo>
                  <a:cubicBezTo>
                    <a:pt x="8" y="81"/>
                    <a:pt x="0" y="71"/>
                    <a:pt x="0" y="58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1" name="Freeform 29"/>
            <p:cNvSpPr>
              <a:spLocks/>
            </p:cNvSpPr>
            <p:nvPr/>
          </p:nvSpPr>
          <p:spPr bwMode="auto">
            <a:xfrm>
              <a:off x="4817" y="1874"/>
              <a:ext cx="118" cy="157"/>
            </a:xfrm>
            <a:custGeom>
              <a:avLst/>
              <a:gdLst>
                <a:gd name="T0" fmla="*/ 61 w 61"/>
                <a:gd name="T1" fmla="*/ 80 h 81"/>
                <a:gd name="T2" fmla="*/ 54 w 61"/>
                <a:gd name="T3" fmla="*/ 81 h 81"/>
                <a:gd name="T4" fmla="*/ 46 w 61"/>
                <a:gd name="T5" fmla="*/ 80 h 81"/>
                <a:gd name="T6" fmla="*/ 46 w 61"/>
                <a:gd name="T7" fmla="*/ 26 h 81"/>
                <a:gd name="T8" fmla="*/ 32 w 61"/>
                <a:gd name="T9" fmla="*/ 12 h 81"/>
                <a:gd name="T10" fmla="*/ 15 w 61"/>
                <a:gd name="T11" fmla="*/ 22 h 81"/>
                <a:gd name="T12" fmla="*/ 15 w 61"/>
                <a:gd name="T13" fmla="*/ 80 h 81"/>
                <a:gd name="T14" fmla="*/ 7 w 61"/>
                <a:gd name="T15" fmla="*/ 81 h 81"/>
                <a:gd name="T16" fmla="*/ 0 w 61"/>
                <a:gd name="T17" fmla="*/ 80 h 81"/>
                <a:gd name="T18" fmla="*/ 0 w 61"/>
                <a:gd name="T19" fmla="*/ 3 h 81"/>
                <a:gd name="T20" fmla="*/ 7 w 61"/>
                <a:gd name="T21" fmla="*/ 2 h 81"/>
                <a:gd name="T22" fmla="*/ 15 w 61"/>
                <a:gd name="T23" fmla="*/ 3 h 81"/>
                <a:gd name="T24" fmla="*/ 15 w 61"/>
                <a:gd name="T25" fmla="*/ 10 h 81"/>
                <a:gd name="T26" fmla="*/ 38 w 61"/>
                <a:gd name="T27" fmla="*/ 0 h 81"/>
                <a:gd name="T28" fmla="*/ 61 w 61"/>
                <a:gd name="T29" fmla="*/ 23 h 81"/>
                <a:gd name="T30" fmla="*/ 61 w 61"/>
                <a:gd name="T3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81">
                  <a:moveTo>
                    <a:pt x="61" y="80"/>
                  </a:moveTo>
                  <a:cubicBezTo>
                    <a:pt x="61" y="80"/>
                    <a:pt x="59" y="81"/>
                    <a:pt x="54" y="81"/>
                  </a:cubicBezTo>
                  <a:cubicBezTo>
                    <a:pt x="49" y="81"/>
                    <a:pt x="46" y="80"/>
                    <a:pt x="46" y="80"/>
                  </a:cubicBezTo>
                  <a:cubicBezTo>
                    <a:pt x="46" y="26"/>
                    <a:pt x="46" y="26"/>
                    <a:pt x="46" y="26"/>
                  </a:cubicBezTo>
                  <a:cubicBezTo>
                    <a:pt x="46" y="17"/>
                    <a:pt x="42" y="12"/>
                    <a:pt x="32" y="12"/>
                  </a:cubicBezTo>
                  <a:cubicBezTo>
                    <a:pt x="25" y="12"/>
                    <a:pt x="19" y="16"/>
                    <a:pt x="15" y="22"/>
                  </a:cubicBezTo>
                  <a:cubicBezTo>
                    <a:pt x="15" y="80"/>
                    <a:pt x="15" y="80"/>
                    <a:pt x="15" y="80"/>
                  </a:cubicBezTo>
                  <a:cubicBezTo>
                    <a:pt x="15" y="80"/>
                    <a:pt x="12" y="81"/>
                    <a:pt x="7" y="81"/>
                  </a:cubicBezTo>
                  <a:cubicBezTo>
                    <a:pt x="2" y="81"/>
                    <a:pt x="0" y="80"/>
                    <a:pt x="0" y="8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" y="2"/>
                    <a:pt x="7" y="2"/>
                  </a:cubicBezTo>
                  <a:cubicBezTo>
                    <a:pt x="12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20" y="4"/>
                    <a:pt x="28" y="0"/>
                    <a:pt x="38" y="0"/>
                  </a:cubicBezTo>
                  <a:cubicBezTo>
                    <a:pt x="53" y="0"/>
                    <a:pt x="61" y="9"/>
                    <a:pt x="61" y="23"/>
                  </a:cubicBezTo>
                  <a:lnTo>
                    <a:pt x="61" y="8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2" name="Freeform 30"/>
            <p:cNvSpPr>
              <a:spLocks noEditPoints="1"/>
            </p:cNvSpPr>
            <p:nvPr/>
          </p:nvSpPr>
          <p:spPr bwMode="auto">
            <a:xfrm>
              <a:off x="4969" y="1812"/>
              <a:ext cx="128" cy="223"/>
            </a:xfrm>
            <a:custGeom>
              <a:avLst/>
              <a:gdLst>
                <a:gd name="T0" fmla="*/ 34 w 66"/>
                <a:gd name="T1" fmla="*/ 45 h 115"/>
                <a:gd name="T2" fmla="*/ 16 w 66"/>
                <a:gd name="T3" fmla="*/ 73 h 115"/>
                <a:gd name="T4" fmla="*/ 34 w 66"/>
                <a:gd name="T5" fmla="*/ 102 h 115"/>
                <a:gd name="T6" fmla="*/ 51 w 66"/>
                <a:gd name="T7" fmla="*/ 83 h 115"/>
                <a:gd name="T8" fmla="*/ 51 w 66"/>
                <a:gd name="T9" fmla="*/ 63 h 115"/>
                <a:gd name="T10" fmla="*/ 34 w 66"/>
                <a:gd name="T11" fmla="*/ 45 h 115"/>
                <a:gd name="T12" fmla="*/ 58 w 66"/>
                <a:gd name="T13" fmla="*/ 0 h 115"/>
                <a:gd name="T14" fmla="*/ 66 w 66"/>
                <a:gd name="T15" fmla="*/ 1 h 115"/>
                <a:gd name="T16" fmla="*/ 66 w 66"/>
                <a:gd name="T17" fmla="*/ 112 h 115"/>
                <a:gd name="T18" fmla="*/ 59 w 66"/>
                <a:gd name="T19" fmla="*/ 113 h 115"/>
                <a:gd name="T20" fmla="*/ 53 w 66"/>
                <a:gd name="T21" fmla="*/ 112 h 115"/>
                <a:gd name="T22" fmla="*/ 51 w 66"/>
                <a:gd name="T23" fmla="*/ 104 h 115"/>
                <a:gd name="T24" fmla="*/ 29 w 66"/>
                <a:gd name="T25" fmla="*/ 115 h 115"/>
                <a:gd name="T26" fmla="*/ 0 w 66"/>
                <a:gd name="T27" fmla="*/ 73 h 115"/>
                <a:gd name="T28" fmla="*/ 29 w 66"/>
                <a:gd name="T29" fmla="*/ 32 h 115"/>
                <a:gd name="T30" fmla="*/ 51 w 66"/>
                <a:gd name="T31" fmla="*/ 42 h 115"/>
                <a:gd name="T32" fmla="*/ 51 w 66"/>
                <a:gd name="T33" fmla="*/ 1 h 115"/>
                <a:gd name="T34" fmla="*/ 58 w 66"/>
                <a:gd name="T35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6" h="115">
                  <a:moveTo>
                    <a:pt x="34" y="45"/>
                  </a:moveTo>
                  <a:cubicBezTo>
                    <a:pt x="22" y="45"/>
                    <a:pt x="16" y="51"/>
                    <a:pt x="16" y="73"/>
                  </a:cubicBezTo>
                  <a:cubicBezTo>
                    <a:pt x="16" y="96"/>
                    <a:pt x="22" y="102"/>
                    <a:pt x="34" y="102"/>
                  </a:cubicBezTo>
                  <a:cubicBezTo>
                    <a:pt x="45" y="102"/>
                    <a:pt x="51" y="93"/>
                    <a:pt x="51" y="83"/>
                  </a:cubicBezTo>
                  <a:cubicBezTo>
                    <a:pt x="51" y="63"/>
                    <a:pt x="51" y="63"/>
                    <a:pt x="51" y="63"/>
                  </a:cubicBezTo>
                  <a:cubicBezTo>
                    <a:pt x="50" y="53"/>
                    <a:pt x="45" y="45"/>
                    <a:pt x="34" y="45"/>
                  </a:cubicBezTo>
                  <a:moveTo>
                    <a:pt x="58" y="0"/>
                  </a:moveTo>
                  <a:cubicBezTo>
                    <a:pt x="63" y="0"/>
                    <a:pt x="66" y="1"/>
                    <a:pt x="66" y="1"/>
                  </a:cubicBezTo>
                  <a:cubicBezTo>
                    <a:pt x="66" y="112"/>
                    <a:pt x="66" y="112"/>
                    <a:pt x="66" y="112"/>
                  </a:cubicBezTo>
                  <a:cubicBezTo>
                    <a:pt x="66" y="112"/>
                    <a:pt x="63" y="113"/>
                    <a:pt x="59" y="113"/>
                  </a:cubicBezTo>
                  <a:cubicBezTo>
                    <a:pt x="56" y="113"/>
                    <a:pt x="53" y="112"/>
                    <a:pt x="53" y="112"/>
                  </a:cubicBezTo>
                  <a:cubicBezTo>
                    <a:pt x="51" y="104"/>
                    <a:pt x="51" y="104"/>
                    <a:pt x="51" y="104"/>
                  </a:cubicBezTo>
                  <a:cubicBezTo>
                    <a:pt x="47" y="111"/>
                    <a:pt x="40" y="115"/>
                    <a:pt x="29" y="115"/>
                  </a:cubicBezTo>
                  <a:cubicBezTo>
                    <a:pt x="12" y="115"/>
                    <a:pt x="0" y="104"/>
                    <a:pt x="0" y="73"/>
                  </a:cubicBezTo>
                  <a:cubicBezTo>
                    <a:pt x="0" y="43"/>
                    <a:pt x="12" y="32"/>
                    <a:pt x="29" y="32"/>
                  </a:cubicBezTo>
                  <a:cubicBezTo>
                    <a:pt x="39" y="32"/>
                    <a:pt x="46" y="36"/>
                    <a:pt x="51" y="42"/>
                  </a:cubicBezTo>
                  <a:cubicBezTo>
                    <a:pt x="51" y="1"/>
                    <a:pt x="51" y="1"/>
                    <a:pt x="51" y="1"/>
                  </a:cubicBezTo>
                  <a:cubicBezTo>
                    <a:pt x="51" y="1"/>
                    <a:pt x="53" y="0"/>
                    <a:pt x="58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3" name="Freeform 31"/>
            <p:cNvSpPr>
              <a:spLocks/>
            </p:cNvSpPr>
            <p:nvPr/>
          </p:nvSpPr>
          <p:spPr bwMode="auto">
            <a:xfrm>
              <a:off x="5137" y="1878"/>
              <a:ext cx="118" cy="157"/>
            </a:xfrm>
            <a:custGeom>
              <a:avLst/>
              <a:gdLst>
                <a:gd name="T0" fmla="*/ 0 w 61"/>
                <a:gd name="T1" fmla="*/ 1 h 81"/>
                <a:gd name="T2" fmla="*/ 8 w 61"/>
                <a:gd name="T3" fmla="*/ 0 h 81"/>
                <a:gd name="T4" fmla="*/ 15 w 61"/>
                <a:gd name="T5" fmla="*/ 1 h 81"/>
                <a:gd name="T6" fmla="*/ 15 w 61"/>
                <a:gd name="T7" fmla="*/ 55 h 81"/>
                <a:gd name="T8" fmla="*/ 29 w 61"/>
                <a:gd name="T9" fmla="*/ 68 h 81"/>
                <a:gd name="T10" fmla="*/ 46 w 61"/>
                <a:gd name="T11" fmla="*/ 59 h 81"/>
                <a:gd name="T12" fmla="*/ 46 w 61"/>
                <a:gd name="T13" fmla="*/ 1 h 81"/>
                <a:gd name="T14" fmla="*/ 54 w 61"/>
                <a:gd name="T15" fmla="*/ 0 h 81"/>
                <a:gd name="T16" fmla="*/ 61 w 61"/>
                <a:gd name="T17" fmla="*/ 1 h 81"/>
                <a:gd name="T18" fmla="*/ 61 w 61"/>
                <a:gd name="T19" fmla="*/ 78 h 81"/>
                <a:gd name="T20" fmla="*/ 54 w 61"/>
                <a:gd name="T21" fmla="*/ 79 h 81"/>
                <a:gd name="T22" fmla="*/ 46 w 61"/>
                <a:gd name="T23" fmla="*/ 78 h 81"/>
                <a:gd name="T24" fmla="*/ 46 w 61"/>
                <a:gd name="T25" fmla="*/ 71 h 81"/>
                <a:gd name="T26" fmla="*/ 23 w 61"/>
                <a:gd name="T27" fmla="*/ 81 h 81"/>
                <a:gd name="T28" fmla="*/ 0 w 61"/>
                <a:gd name="T29" fmla="*/ 58 h 81"/>
                <a:gd name="T30" fmla="*/ 0 w 61"/>
                <a:gd name="T31" fmla="*/ 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81">
                  <a:moveTo>
                    <a:pt x="0" y="1"/>
                  </a:move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5" y="1"/>
                    <a:pt x="15" y="1"/>
                  </a:cubicBezTo>
                  <a:cubicBezTo>
                    <a:pt x="15" y="55"/>
                    <a:pt x="15" y="55"/>
                    <a:pt x="15" y="55"/>
                  </a:cubicBezTo>
                  <a:cubicBezTo>
                    <a:pt x="15" y="64"/>
                    <a:pt x="20" y="68"/>
                    <a:pt x="29" y="68"/>
                  </a:cubicBezTo>
                  <a:cubicBezTo>
                    <a:pt x="36" y="68"/>
                    <a:pt x="42" y="65"/>
                    <a:pt x="46" y="59"/>
                  </a:cubicBezTo>
                  <a:cubicBezTo>
                    <a:pt x="46" y="1"/>
                    <a:pt x="46" y="1"/>
                    <a:pt x="46" y="1"/>
                  </a:cubicBezTo>
                  <a:cubicBezTo>
                    <a:pt x="46" y="1"/>
                    <a:pt x="49" y="0"/>
                    <a:pt x="54" y="0"/>
                  </a:cubicBezTo>
                  <a:cubicBezTo>
                    <a:pt x="59" y="0"/>
                    <a:pt x="61" y="1"/>
                    <a:pt x="61" y="1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1" y="78"/>
                    <a:pt x="59" y="79"/>
                    <a:pt x="54" y="79"/>
                  </a:cubicBezTo>
                  <a:cubicBezTo>
                    <a:pt x="49" y="79"/>
                    <a:pt x="46" y="78"/>
                    <a:pt x="46" y="78"/>
                  </a:cubicBezTo>
                  <a:cubicBezTo>
                    <a:pt x="46" y="71"/>
                    <a:pt x="46" y="71"/>
                    <a:pt x="46" y="71"/>
                  </a:cubicBezTo>
                  <a:cubicBezTo>
                    <a:pt x="41" y="77"/>
                    <a:pt x="33" y="81"/>
                    <a:pt x="23" y="81"/>
                  </a:cubicBezTo>
                  <a:cubicBezTo>
                    <a:pt x="8" y="81"/>
                    <a:pt x="0" y="71"/>
                    <a:pt x="0" y="58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4" name="Freeform 32"/>
            <p:cNvSpPr>
              <a:spLocks/>
            </p:cNvSpPr>
            <p:nvPr/>
          </p:nvSpPr>
          <p:spPr bwMode="auto">
            <a:xfrm>
              <a:off x="5292" y="1874"/>
              <a:ext cx="104" cy="161"/>
            </a:xfrm>
            <a:custGeom>
              <a:avLst/>
              <a:gdLst>
                <a:gd name="T0" fmla="*/ 28 w 54"/>
                <a:gd name="T1" fmla="*/ 0 h 83"/>
                <a:gd name="T2" fmla="*/ 50 w 54"/>
                <a:gd name="T3" fmla="*/ 4 h 83"/>
                <a:gd name="T4" fmla="*/ 46 w 54"/>
                <a:gd name="T5" fmla="*/ 15 h 83"/>
                <a:gd name="T6" fmla="*/ 30 w 54"/>
                <a:gd name="T7" fmla="*/ 13 h 83"/>
                <a:gd name="T8" fmla="*/ 14 w 54"/>
                <a:gd name="T9" fmla="*/ 23 h 83"/>
                <a:gd name="T10" fmla="*/ 33 w 54"/>
                <a:gd name="T11" fmla="*/ 36 h 83"/>
                <a:gd name="T12" fmla="*/ 54 w 54"/>
                <a:gd name="T13" fmla="*/ 58 h 83"/>
                <a:gd name="T14" fmla="*/ 25 w 54"/>
                <a:gd name="T15" fmla="*/ 83 h 83"/>
                <a:gd name="T16" fmla="*/ 0 w 54"/>
                <a:gd name="T17" fmla="*/ 77 h 83"/>
                <a:gd name="T18" fmla="*/ 4 w 54"/>
                <a:gd name="T19" fmla="*/ 66 h 83"/>
                <a:gd name="T20" fmla="*/ 24 w 54"/>
                <a:gd name="T21" fmla="*/ 70 h 83"/>
                <a:gd name="T22" fmla="*/ 39 w 54"/>
                <a:gd name="T23" fmla="*/ 59 h 83"/>
                <a:gd name="T24" fmla="*/ 21 w 54"/>
                <a:gd name="T25" fmla="*/ 46 h 83"/>
                <a:gd name="T26" fmla="*/ 0 w 54"/>
                <a:gd name="T27" fmla="*/ 24 h 83"/>
                <a:gd name="T28" fmla="*/ 28 w 54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83">
                  <a:moveTo>
                    <a:pt x="28" y="0"/>
                  </a:moveTo>
                  <a:cubicBezTo>
                    <a:pt x="43" y="0"/>
                    <a:pt x="50" y="4"/>
                    <a:pt x="50" y="4"/>
                  </a:cubicBezTo>
                  <a:cubicBezTo>
                    <a:pt x="50" y="8"/>
                    <a:pt x="48" y="13"/>
                    <a:pt x="46" y="15"/>
                  </a:cubicBezTo>
                  <a:cubicBezTo>
                    <a:pt x="46" y="15"/>
                    <a:pt x="38" y="13"/>
                    <a:pt x="30" y="13"/>
                  </a:cubicBezTo>
                  <a:cubicBezTo>
                    <a:pt x="20" y="13"/>
                    <a:pt x="14" y="16"/>
                    <a:pt x="14" y="23"/>
                  </a:cubicBezTo>
                  <a:cubicBezTo>
                    <a:pt x="14" y="31"/>
                    <a:pt x="24" y="33"/>
                    <a:pt x="33" y="36"/>
                  </a:cubicBezTo>
                  <a:cubicBezTo>
                    <a:pt x="43" y="39"/>
                    <a:pt x="54" y="44"/>
                    <a:pt x="54" y="58"/>
                  </a:cubicBezTo>
                  <a:cubicBezTo>
                    <a:pt x="54" y="74"/>
                    <a:pt x="44" y="83"/>
                    <a:pt x="25" y="83"/>
                  </a:cubicBezTo>
                  <a:cubicBezTo>
                    <a:pt x="9" y="83"/>
                    <a:pt x="0" y="77"/>
                    <a:pt x="0" y="77"/>
                  </a:cubicBezTo>
                  <a:cubicBezTo>
                    <a:pt x="0" y="73"/>
                    <a:pt x="1" y="69"/>
                    <a:pt x="4" y="66"/>
                  </a:cubicBezTo>
                  <a:cubicBezTo>
                    <a:pt x="4" y="66"/>
                    <a:pt x="14" y="70"/>
                    <a:pt x="24" y="70"/>
                  </a:cubicBezTo>
                  <a:cubicBezTo>
                    <a:pt x="33" y="70"/>
                    <a:pt x="39" y="66"/>
                    <a:pt x="39" y="59"/>
                  </a:cubicBezTo>
                  <a:cubicBezTo>
                    <a:pt x="39" y="51"/>
                    <a:pt x="30" y="49"/>
                    <a:pt x="21" y="46"/>
                  </a:cubicBezTo>
                  <a:cubicBezTo>
                    <a:pt x="11" y="43"/>
                    <a:pt x="0" y="39"/>
                    <a:pt x="0" y="24"/>
                  </a:cubicBezTo>
                  <a:cubicBezTo>
                    <a:pt x="0" y="10"/>
                    <a:pt x="9" y="0"/>
                    <a:pt x="28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5" name="Freeform 33"/>
            <p:cNvSpPr>
              <a:spLocks/>
            </p:cNvSpPr>
            <p:nvPr/>
          </p:nvSpPr>
          <p:spPr bwMode="auto">
            <a:xfrm>
              <a:off x="5417" y="1878"/>
              <a:ext cx="112" cy="153"/>
            </a:xfrm>
            <a:custGeom>
              <a:avLst/>
              <a:gdLst>
                <a:gd name="T0" fmla="*/ 57 w 58"/>
                <a:gd name="T1" fmla="*/ 67 h 79"/>
                <a:gd name="T2" fmla="*/ 58 w 58"/>
                <a:gd name="T3" fmla="*/ 73 h 79"/>
                <a:gd name="T4" fmla="*/ 57 w 58"/>
                <a:gd name="T5" fmla="*/ 79 h 79"/>
                <a:gd name="T6" fmla="*/ 1 w 58"/>
                <a:gd name="T7" fmla="*/ 79 h 79"/>
                <a:gd name="T8" fmla="*/ 0 w 58"/>
                <a:gd name="T9" fmla="*/ 73 h 79"/>
                <a:gd name="T10" fmla="*/ 1 w 58"/>
                <a:gd name="T11" fmla="*/ 67 h 79"/>
                <a:gd name="T12" fmla="*/ 41 w 58"/>
                <a:gd name="T13" fmla="*/ 12 h 79"/>
                <a:gd name="T14" fmla="*/ 4 w 58"/>
                <a:gd name="T15" fmla="*/ 12 h 79"/>
                <a:gd name="T16" fmla="*/ 3 w 58"/>
                <a:gd name="T17" fmla="*/ 6 h 79"/>
                <a:gd name="T18" fmla="*/ 4 w 58"/>
                <a:gd name="T19" fmla="*/ 0 h 79"/>
                <a:gd name="T20" fmla="*/ 57 w 58"/>
                <a:gd name="T21" fmla="*/ 0 h 79"/>
                <a:gd name="T22" fmla="*/ 58 w 58"/>
                <a:gd name="T23" fmla="*/ 6 h 79"/>
                <a:gd name="T24" fmla="*/ 57 w 58"/>
                <a:gd name="T25" fmla="*/ 12 h 79"/>
                <a:gd name="T26" fmla="*/ 17 w 58"/>
                <a:gd name="T27" fmla="*/ 67 h 79"/>
                <a:gd name="T28" fmla="*/ 57 w 58"/>
                <a:gd name="T29" fmla="*/ 6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8" h="79">
                  <a:moveTo>
                    <a:pt x="57" y="67"/>
                  </a:moveTo>
                  <a:cubicBezTo>
                    <a:pt x="57" y="67"/>
                    <a:pt x="58" y="69"/>
                    <a:pt x="58" y="73"/>
                  </a:cubicBezTo>
                  <a:cubicBezTo>
                    <a:pt x="58" y="77"/>
                    <a:pt x="57" y="79"/>
                    <a:pt x="57" y="79"/>
                  </a:cubicBezTo>
                  <a:cubicBezTo>
                    <a:pt x="1" y="79"/>
                    <a:pt x="1" y="79"/>
                    <a:pt x="1" y="79"/>
                  </a:cubicBezTo>
                  <a:cubicBezTo>
                    <a:pt x="1" y="77"/>
                    <a:pt x="0" y="75"/>
                    <a:pt x="0" y="73"/>
                  </a:cubicBezTo>
                  <a:cubicBezTo>
                    <a:pt x="0" y="70"/>
                    <a:pt x="1" y="68"/>
                    <a:pt x="1" y="67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4" y="12"/>
                    <a:pt x="3" y="10"/>
                    <a:pt x="3" y="6"/>
                  </a:cubicBezTo>
                  <a:cubicBezTo>
                    <a:pt x="3" y="2"/>
                    <a:pt x="4" y="0"/>
                    <a:pt x="4" y="0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58" y="1"/>
                    <a:pt x="58" y="3"/>
                    <a:pt x="58" y="6"/>
                  </a:cubicBezTo>
                  <a:cubicBezTo>
                    <a:pt x="58" y="8"/>
                    <a:pt x="58" y="10"/>
                    <a:pt x="57" y="12"/>
                  </a:cubicBezTo>
                  <a:cubicBezTo>
                    <a:pt x="17" y="67"/>
                    <a:pt x="17" y="67"/>
                    <a:pt x="17" y="67"/>
                  </a:cubicBezTo>
                  <a:lnTo>
                    <a:pt x="57" y="6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6" name="Freeform 34"/>
            <p:cNvSpPr>
              <a:spLocks noEditPoints="1"/>
            </p:cNvSpPr>
            <p:nvPr/>
          </p:nvSpPr>
          <p:spPr bwMode="auto">
            <a:xfrm>
              <a:off x="2958" y="2173"/>
              <a:ext cx="147" cy="209"/>
            </a:xfrm>
            <a:custGeom>
              <a:avLst/>
              <a:gdLst>
                <a:gd name="T0" fmla="*/ 16 w 76"/>
                <a:gd name="T1" fmla="*/ 50 h 108"/>
                <a:gd name="T2" fmla="*/ 37 w 76"/>
                <a:gd name="T3" fmla="*/ 50 h 108"/>
                <a:gd name="T4" fmla="*/ 55 w 76"/>
                <a:gd name="T5" fmla="*/ 31 h 108"/>
                <a:gd name="T6" fmla="*/ 37 w 76"/>
                <a:gd name="T7" fmla="*/ 12 h 108"/>
                <a:gd name="T8" fmla="*/ 16 w 76"/>
                <a:gd name="T9" fmla="*/ 12 h 108"/>
                <a:gd name="T10" fmla="*/ 16 w 76"/>
                <a:gd name="T11" fmla="*/ 50 h 108"/>
                <a:gd name="T12" fmla="*/ 39 w 76"/>
                <a:gd name="T13" fmla="*/ 0 h 108"/>
                <a:gd name="T14" fmla="*/ 71 w 76"/>
                <a:gd name="T15" fmla="*/ 31 h 108"/>
                <a:gd name="T16" fmla="*/ 50 w 76"/>
                <a:gd name="T17" fmla="*/ 62 h 108"/>
                <a:gd name="T18" fmla="*/ 76 w 76"/>
                <a:gd name="T19" fmla="*/ 107 h 108"/>
                <a:gd name="T20" fmla="*/ 67 w 76"/>
                <a:gd name="T21" fmla="*/ 108 h 108"/>
                <a:gd name="T22" fmla="*/ 59 w 76"/>
                <a:gd name="T23" fmla="*/ 107 h 108"/>
                <a:gd name="T24" fmla="*/ 34 w 76"/>
                <a:gd name="T25" fmla="*/ 63 h 108"/>
                <a:gd name="T26" fmla="*/ 16 w 76"/>
                <a:gd name="T27" fmla="*/ 63 h 108"/>
                <a:gd name="T28" fmla="*/ 16 w 76"/>
                <a:gd name="T29" fmla="*/ 107 h 108"/>
                <a:gd name="T30" fmla="*/ 8 w 76"/>
                <a:gd name="T31" fmla="*/ 108 h 108"/>
                <a:gd name="T32" fmla="*/ 0 w 76"/>
                <a:gd name="T33" fmla="*/ 107 h 108"/>
                <a:gd name="T34" fmla="*/ 0 w 76"/>
                <a:gd name="T35" fmla="*/ 0 h 108"/>
                <a:gd name="T36" fmla="*/ 39 w 76"/>
                <a:gd name="T37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6" h="108">
                  <a:moveTo>
                    <a:pt x="16" y="50"/>
                  </a:moveTo>
                  <a:cubicBezTo>
                    <a:pt x="37" y="50"/>
                    <a:pt x="37" y="50"/>
                    <a:pt x="37" y="50"/>
                  </a:cubicBezTo>
                  <a:cubicBezTo>
                    <a:pt x="49" y="50"/>
                    <a:pt x="55" y="43"/>
                    <a:pt x="55" y="31"/>
                  </a:cubicBezTo>
                  <a:cubicBezTo>
                    <a:pt x="55" y="19"/>
                    <a:pt x="49" y="12"/>
                    <a:pt x="37" y="12"/>
                  </a:cubicBezTo>
                  <a:cubicBezTo>
                    <a:pt x="16" y="12"/>
                    <a:pt x="16" y="12"/>
                    <a:pt x="16" y="12"/>
                  </a:cubicBezTo>
                  <a:lnTo>
                    <a:pt x="16" y="50"/>
                  </a:lnTo>
                  <a:close/>
                  <a:moveTo>
                    <a:pt x="39" y="0"/>
                  </a:moveTo>
                  <a:cubicBezTo>
                    <a:pt x="59" y="0"/>
                    <a:pt x="71" y="12"/>
                    <a:pt x="71" y="31"/>
                  </a:cubicBezTo>
                  <a:cubicBezTo>
                    <a:pt x="71" y="46"/>
                    <a:pt x="63" y="58"/>
                    <a:pt x="50" y="62"/>
                  </a:cubicBezTo>
                  <a:cubicBezTo>
                    <a:pt x="76" y="107"/>
                    <a:pt x="76" y="107"/>
                    <a:pt x="76" y="107"/>
                  </a:cubicBezTo>
                  <a:cubicBezTo>
                    <a:pt x="76" y="107"/>
                    <a:pt x="73" y="108"/>
                    <a:pt x="67" y="108"/>
                  </a:cubicBezTo>
                  <a:cubicBezTo>
                    <a:pt x="62" y="108"/>
                    <a:pt x="59" y="107"/>
                    <a:pt x="59" y="107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6" y="107"/>
                    <a:pt x="16" y="107"/>
                    <a:pt x="16" y="107"/>
                  </a:cubicBezTo>
                  <a:cubicBezTo>
                    <a:pt x="16" y="107"/>
                    <a:pt x="13" y="108"/>
                    <a:pt x="8" y="108"/>
                  </a:cubicBezTo>
                  <a:cubicBezTo>
                    <a:pt x="3" y="108"/>
                    <a:pt x="0" y="107"/>
                    <a:pt x="0" y="107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39" y="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7" name="Freeform 35"/>
            <p:cNvSpPr>
              <a:spLocks noEditPoints="1"/>
            </p:cNvSpPr>
            <p:nvPr/>
          </p:nvSpPr>
          <p:spPr bwMode="auto">
            <a:xfrm>
              <a:off x="3130" y="2225"/>
              <a:ext cx="121" cy="161"/>
            </a:xfrm>
            <a:custGeom>
              <a:avLst/>
              <a:gdLst>
                <a:gd name="T0" fmla="*/ 33 w 63"/>
                <a:gd name="T1" fmla="*/ 12 h 83"/>
                <a:gd name="T2" fmla="*/ 15 w 63"/>
                <a:gd name="T3" fmla="*/ 35 h 83"/>
                <a:gd name="T4" fmla="*/ 48 w 63"/>
                <a:gd name="T5" fmla="*/ 35 h 83"/>
                <a:gd name="T6" fmla="*/ 48 w 63"/>
                <a:gd name="T7" fmla="*/ 29 h 83"/>
                <a:gd name="T8" fmla="*/ 33 w 63"/>
                <a:gd name="T9" fmla="*/ 12 h 83"/>
                <a:gd name="T10" fmla="*/ 15 w 63"/>
                <a:gd name="T11" fmla="*/ 46 h 83"/>
                <a:gd name="T12" fmla="*/ 36 w 63"/>
                <a:gd name="T13" fmla="*/ 70 h 83"/>
                <a:gd name="T14" fmla="*/ 54 w 63"/>
                <a:gd name="T15" fmla="*/ 65 h 83"/>
                <a:gd name="T16" fmla="*/ 59 w 63"/>
                <a:gd name="T17" fmla="*/ 76 h 83"/>
                <a:gd name="T18" fmla="*/ 34 w 63"/>
                <a:gd name="T19" fmla="*/ 83 h 83"/>
                <a:gd name="T20" fmla="*/ 0 w 63"/>
                <a:gd name="T21" fmla="*/ 41 h 83"/>
                <a:gd name="T22" fmla="*/ 33 w 63"/>
                <a:gd name="T23" fmla="*/ 0 h 83"/>
                <a:gd name="T24" fmla="*/ 63 w 63"/>
                <a:gd name="T25" fmla="*/ 31 h 83"/>
                <a:gd name="T26" fmla="*/ 62 w 63"/>
                <a:gd name="T27" fmla="*/ 46 h 83"/>
                <a:gd name="T28" fmla="*/ 15 w 63"/>
                <a:gd name="T29" fmla="*/ 4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3" h="83">
                  <a:moveTo>
                    <a:pt x="33" y="12"/>
                  </a:moveTo>
                  <a:cubicBezTo>
                    <a:pt x="24" y="12"/>
                    <a:pt x="17" y="19"/>
                    <a:pt x="15" y="35"/>
                  </a:cubicBezTo>
                  <a:cubicBezTo>
                    <a:pt x="48" y="35"/>
                    <a:pt x="48" y="35"/>
                    <a:pt x="48" y="35"/>
                  </a:cubicBezTo>
                  <a:cubicBezTo>
                    <a:pt x="48" y="34"/>
                    <a:pt x="48" y="32"/>
                    <a:pt x="48" y="29"/>
                  </a:cubicBezTo>
                  <a:cubicBezTo>
                    <a:pt x="48" y="20"/>
                    <a:pt x="45" y="12"/>
                    <a:pt x="33" y="12"/>
                  </a:cubicBezTo>
                  <a:moveTo>
                    <a:pt x="15" y="46"/>
                  </a:moveTo>
                  <a:cubicBezTo>
                    <a:pt x="17" y="64"/>
                    <a:pt x="24" y="70"/>
                    <a:pt x="36" y="70"/>
                  </a:cubicBezTo>
                  <a:cubicBezTo>
                    <a:pt x="47" y="70"/>
                    <a:pt x="54" y="65"/>
                    <a:pt x="54" y="65"/>
                  </a:cubicBezTo>
                  <a:cubicBezTo>
                    <a:pt x="57" y="68"/>
                    <a:pt x="59" y="72"/>
                    <a:pt x="59" y="76"/>
                  </a:cubicBezTo>
                  <a:cubicBezTo>
                    <a:pt x="59" y="76"/>
                    <a:pt x="50" y="83"/>
                    <a:pt x="34" y="83"/>
                  </a:cubicBezTo>
                  <a:cubicBezTo>
                    <a:pt x="11" y="83"/>
                    <a:pt x="0" y="68"/>
                    <a:pt x="0" y="41"/>
                  </a:cubicBezTo>
                  <a:cubicBezTo>
                    <a:pt x="0" y="13"/>
                    <a:pt x="13" y="0"/>
                    <a:pt x="33" y="0"/>
                  </a:cubicBezTo>
                  <a:cubicBezTo>
                    <a:pt x="52" y="0"/>
                    <a:pt x="63" y="11"/>
                    <a:pt x="63" y="31"/>
                  </a:cubicBezTo>
                  <a:cubicBezTo>
                    <a:pt x="63" y="40"/>
                    <a:pt x="62" y="46"/>
                    <a:pt x="62" y="46"/>
                  </a:cubicBezTo>
                  <a:lnTo>
                    <a:pt x="15" y="4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8" name="Freeform 36"/>
            <p:cNvSpPr>
              <a:spLocks/>
            </p:cNvSpPr>
            <p:nvPr/>
          </p:nvSpPr>
          <p:spPr bwMode="auto">
            <a:xfrm>
              <a:off x="3286" y="2163"/>
              <a:ext cx="118" cy="219"/>
            </a:xfrm>
            <a:custGeom>
              <a:avLst/>
              <a:gdLst>
                <a:gd name="T0" fmla="*/ 61 w 61"/>
                <a:gd name="T1" fmla="*/ 112 h 113"/>
                <a:gd name="T2" fmla="*/ 54 w 61"/>
                <a:gd name="T3" fmla="*/ 113 h 113"/>
                <a:gd name="T4" fmla="*/ 46 w 61"/>
                <a:gd name="T5" fmla="*/ 112 h 113"/>
                <a:gd name="T6" fmla="*/ 46 w 61"/>
                <a:gd name="T7" fmla="*/ 58 h 113"/>
                <a:gd name="T8" fmla="*/ 32 w 61"/>
                <a:gd name="T9" fmla="*/ 45 h 113"/>
                <a:gd name="T10" fmla="*/ 15 w 61"/>
                <a:gd name="T11" fmla="*/ 54 h 113"/>
                <a:gd name="T12" fmla="*/ 15 w 61"/>
                <a:gd name="T13" fmla="*/ 112 h 113"/>
                <a:gd name="T14" fmla="*/ 7 w 61"/>
                <a:gd name="T15" fmla="*/ 113 h 113"/>
                <a:gd name="T16" fmla="*/ 0 w 61"/>
                <a:gd name="T17" fmla="*/ 112 h 113"/>
                <a:gd name="T18" fmla="*/ 0 w 61"/>
                <a:gd name="T19" fmla="*/ 1 h 113"/>
                <a:gd name="T20" fmla="*/ 7 w 61"/>
                <a:gd name="T21" fmla="*/ 0 h 113"/>
                <a:gd name="T22" fmla="*/ 15 w 61"/>
                <a:gd name="T23" fmla="*/ 1 h 113"/>
                <a:gd name="T24" fmla="*/ 15 w 61"/>
                <a:gd name="T25" fmla="*/ 42 h 113"/>
                <a:gd name="T26" fmla="*/ 38 w 61"/>
                <a:gd name="T27" fmla="*/ 32 h 113"/>
                <a:gd name="T28" fmla="*/ 61 w 61"/>
                <a:gd name="T29" fmla="*/ 55 h 113"/>
                <a:gd name="T30" fmla="*/ 61 w 61"/>
                <a:gd name="T31" fmla="*/ 1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113">
                  <a:moveTo>
                    <a:pt x="61" y="112"/>
                  </a:moveTo>
                  <a:cubicBezTo>
                    <a:pt x="61" y="112"/>
                    <a:pt x="59" y="113"/>
                    <a:pt x="54" y="113"/>
                  </a:cubicBezTo>
                  <a:cubicBezTo>
                    <a:pt x="49" y="113"/>
                    <a:pt x="46" y="112"/>
                    <a:pt x="46" y="112"/>
                  </a:cubicBezTo>
                  <a:cubicBezTo>
                    <a:pt x="46" y="58"/>
                    <a:pt x="46" y="58"/>
                    <a:pt x="46" y="58"/>
                  </a:cubicBezTo>
                  <a:cubicBezTo>
                    <a:pt x="46" y="49"/>
                    <a:pt x="42" y="45"/>
                    <a:pt x="32" y="45"/>
                  </a:cubicBezTo>
                  <a:cubicBezTo>
                    <a:pt x="25" y="45"/>
                    <a:pt x="19" y="48"/>
                    <a:pt x="15" y="54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cubicBezTo>
                    <a:pt x="15" y="42"/>
                    <a:pt x="15" y="42"/>
                    <a:pt x="15" y="42"/>
                  </a:cubicBezTo>
                  <a:cubicBezTo>
                    <a:pt x="20" y="36"/>
                    <a:pt x="28" y="32"/>
                    <a:pt x="38" y="32"/>
                  </a:cubicBezTo>
                  <a:cubicBezTo>
                    <a:pt x="53" y="32"/>
                    <a:pt x="61" y="42"/>
                    <a:pt x="61" y="55"/>
                  </a:cubicBezTo>
                  <a:lnTo>
                    <a:pt x="61" y="11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9" name="Freeform 37"/>
            <p:cNvSpPr>
              <a:spLocks noEditPoints="1"/>
            </p:cNvSpPr>
            <p:nvPr/>
          </p:nvSpPr>
          <p:spPr bwMode="auto">
            <a:xfrm>
              <a:off x="3437" y="2225"/>
              <a:ext cx="117" cy="161"/>
            </a:xfrm>
            <a:custGeom>
              <a:avLst/>
              <a:gdLst>
                <a:gd name="T0" fmla="*/ 31 w 61"/>
                <a:gd name="T1" fmla="*/ 44 h 83"/>
                <a:gd name="T2" fmla="*/ 15 w 61"/>
                <a:gd name="T3" fmla="*/ 57 h 83"/>
                <a:gd name="T4" fmla="*/ 28 w 61"/>
                <a:gd name="T5" fmla="*/ 71 h 83"/>
                <a:gd name="T6" fmla="*/ 46 w 61"/>
                <a:gd name="T7" fmla="*/ 50 h 83"/>
                <a:gd name="T8" fmla="*/ 46 w 61"/>
                <a:gd name="T9" fmla="*/ 45 h 83"/>
                <a:gd name="T10" fmla="*/ 31 w 61"/>
                <a:gd name="T11" fmla="*/ 44 h 83"/>
                <a:gd name="T12" fmla="*/ 32 w 61"/>
                <a:gd name="T13" fmla="*/ 0 h 83"/>
                <a:gd name="T14" fmla="*/ 61 w 61"/>
                <a:gd name="T15" fmla="*/ 30 h 83"/>
                <a:gd name="T16" fmla="*/ 61 w 61"/>
                <a:gd name="T17" fmla="*/ 80 h 83"/>
                <a:gd name="T18" fmla="*/ 55 w 61"/>
                <a:gd name="T19" fmla="*/ 81 h 83"/>
                <a:gd name="T20" fmla="*/ 49 w 61"/>
                <a:gd name="T21" fmla="*/ 80 h 83"/>
                <a:gd name="T22" fmla="*/ 47 w 61"/>
                <a:gd name="T23" fmla="*/ 70 h 83"/>
                <a:gd name="T24" fmla="*/ 23 w 61"/>
                <a:gd name="T25" fmla="*/ 83 h 83"/>
                <a:gd name="T26" fmla="*/ 0 w 61"/>
                <a:gd name="T27" fmla="*/ 57 h 83"/>
                <a:gd name="T28" fmla="*/ 29 w 61"/>
                <a:gd name="T29" fmla="*/ 34 h 83"/>
                <a:gd name="T30" fmla="*/ 46 w 61"/>
                <a:gd name="T31" fmla="*/ 35 h 83"/>
                <a:gd name="T32" fmla="*/ 46 w 61"/>
                <a:gd name="T33" fmla="*/ 29 h 83"/>
                <a:gd name="T34" fmla="*/ 30 w 61"/>
                <a:gd name="T35" fmla="*/ 13 h 83"/>
                <a:gd name="T36" fmla="*/ 10 w 61"/>
                <a:gd name="T37" fmla="*/ 17 h 83"/>
                <a:gd name="T38" fmla="*/ 7 w 61"/>
                <a:gd name="T39" fmla="*/ 12 h 83"/>
                <a:gd name="T40" fmla="*/ 6 w 61"/>
                <a:gd name="T41" fmla="*/ 6 h 83"/>
                <a:gd name="T42" fmla="*/ 32 w 61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1" h="83">
                  <a:moveTo>
                    <a:pt x="31" y="44"/>
                  </a:moveTo>
                  <a:cubicBezTo>
                    <a:pt x="21" y="44"/>
                    <a:pt x="15" y="48"/>
                    <a:pt x="15" y="57"/>
                  </a:cubicBezTo>
                  <a:cubicBezTo>
                    <a:pt x="15" y="67"/>
                    <a:pt x="20" y="71"/>
                    <a:pt x="28" y="71"/>
                  </a:cubicBezTo>
                  <a:cubicBezTo>
                    <a:pt x="40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6" y="44"/>
                    <a:pt x="31" y="44"/>
                  </a:cubicBezTo>
                  <a:moveTo>
                    <a:pt x="32" y="0"/>
                  </a:moveTo>
                  <a:cubicBezTo>
                    <a:pt x="54" y="0"/>
                    <a:pt x="61" y="10"/>
                    <a:pt x="61" y="30"/>
                  </a:cubicBezTo>
                  <a:cubicBezTo>
                    <a:pt x="61" y="80"/>
                    <a:pt x="61" y="80"/>
                    <a:pt x="61" y="80"/>
                  </a:cubicBezTo>
                  <a:cubicBezTo>
                    <a:pt x="61" y="80"/>
                    <a:pt x="59" y="81"/>
                    <a:pt x="55" y="81"/>
                  </a:cubicBezTo>
                  <a:cubicBezTo>
                    <a:pt x="51" y="81"/>
                    <a:pt x="49" y="80"/>
                    <a:pt x="49" y="80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3" y="78"/>
                    <a:pt x="35" y="83"/>
                    <a:pt x="23" y="83"/>
                  </a:cubicBezTo>
                  <a:cubicBezTo>
                    <a:pt x="9" y="83"/>
                    <a:pt x="0" y="74"/>
                    <a:pt x="0" y="57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2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2" y="13"/>
                    <a:pt x="30" y="13"/>
                  </a:cubicBezTo>
                  <a:cubicBezTo>
                    <a:pt x="20" y="13"/>
                    <a:pt x="10" y="17"/>
                    <a:pt x="10" y="17"/>
                  </a:cubicBezTo>
                  <a:cubicBezTo>
                    <a:pt x="10" y="17"/>
                    <a:pt x="8" y="15"/>
                    <a:pt x="7" y="12"/>
                  </a:cubicBezTo>
                  <a:cubicBezTo>
                    <a:pt x="5" y="9"/>
                    <a:pt x="6" y="6"/>
                    <a:pt x="6" y="6"/>
                  </a:cubicBezTo>
                  <a:cubicBezTo>
                    <a:pt x="6" y="6"/>
                    <a:pt x="17" y="0"/>
                    <a:pt x="3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0" name="Freeform 38"/>
            <p:cNvSpPr>
              <a:spLocks noEditPoints="1"/>
            </p:cNvSpPr>
            <p:nvPr/>
          </p:nvSpPr>
          <p:spPr bwMode="auto">
            <a:xfrm>
              <a:off x="3597" y="2163"/>
              <a:ext cx="125" cy="223"/>
            </a:xfrm>
            <a:custGeom>
              <a:avLst/>
              <a:gdLst>
                <a:gd name="T0" fmla="*/ 31 w 65"/>
                <a:gd name="T1" fmla="*/ 45 h 115"/>
                <a:gd name="T2" fmla="*/ 15 w 65"/>
                <a:gd name="T3" fmla="*/ 64 h 115"/>
                <a:gd name="T4" fmla="*/ 15 w 65"/>
                <a:gd name="T5" fmla="*/ 83 h 115"/>
                <a:gd name="T6" fmla="*/ 31 w 65"/>
                <a:gd name="T7" fmla="*/ 102 h 115"/>
                <a:gd name="T8" fmla="*/ 49 w 65"/>
                <a:gd name="T9" fmla="*/ 73 h 115"/>
                <a:gd name="T10" fmla="*/ 31 w 65"/>
                <a:gd name="T11" fmla="*/ 45 h 115"/>
                <a:gd name="T12" fmla="*/ 15 w 65"/>
                <a:gd name="T13" fmla="*/ 42 h 115"/>
                <a:gd name="T14" fmla="*/ 36 w 65"/>
                <a:gd name="T15" fmla="*/ 32 h 115"/>
                <a:gd name="T16" fmla="*/ 65 w 65"/>
                <a:gd name="T17" fmla="*/ 73 h 115"/>
                <a:gd name="T18" fmla="*/ 36 w 65"/>
                <a:gd name="T19" fmla="*/ 115 h 115"/>
                <a:gd name="T20" fmla="*/ 15 w 65"/>
                <a:gd name="T21" fmla="*/ 105 h 115"/>
                <a:gd name="T22" fmla="*/ 15 w 65"/>
                <a:gd name="T23" fmla="*/ 112 h 115"/>
                <a:gd name="T24" fmla="*/ 7 w 65"/>
                <a:gd name="T25" fmla="*/ 113 h 115"/>
                <a:gd name="T26" fmla="*/ 0 w 65"/>
                <a:gd name="T27" fmla="*/ 112 h 115"/>
                <a:gd name="T28" fmla="*/ 0 w 65"/>
                <a:gd name="T29" fmla="*/ 1 h 115"/>
                <a:gd name="T30" fmla="*/ 7 w 65"/>
                <a:gd name="T31" fmla="*/ 0 h 115"/>
                <a:gd name="T32" fmla="*/ 15 w 65"/>
                <a:gd name="T33" fmla="*/ 1 h 115"/>
                <a:gd name="T34" fmla="*/ 15 w 65"/>
                <a:gd name="T35" fmla="*/ 42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5">
                  <a:moveTo>
                    <a:pt x="31" y="45"/>
                  </a:moveTo>
                  <a:cubicBezTo>
                    <a:pt x="21" y="45"/>
                    <a:pt x="15" y="53"/>
                    <a:pt x="15" y="64"/>
                  </a:cubicBezTo>
                  <a:cubicBezTo>
                    <a:pt x="15" y="83"/>
                    <a:pt x="15" y="83"/>
                    <a:pt x="15" y="83"/>
                  </a:cubicBezTo>
                  <a:cubicBezTo>
                    <a:pt x="15" y="93"/>
                    <a:pt x="21" y="102"/>
                    <a:pt x="31" y="102"/>
                  </a:cubicBezTo>
                  <a:cubicBezTo>
                    <a:pt x="43" y="102"/>
                    <a:pt x="49" y="96"/>
                    <a:pt x="49" y="73"/>
                  </a:cubicBezTo>
                  <a:cubicBezTo>
                    <a:pt x="49" y="51"/>
                    <a:pt x="43" y="45"/>
                    <a:pt x="31" y="45"/>
                  </a:cubicBezTo>
                  <a:moveTo>
                    <a:pt x="15" y="42"/>
                  </a:moveTo>
                  <a:cubicBezTo>
                    <a:pt x="19" y="36"/>
                    <a:pt x="26" y="32"/>
                    <a:pt x="36" y="32"/>
                  </a:cubicBezTo>
                  <a:cubicBezTo>
                    <a:pt x="54" y="32"/>
                    <a:pt x="65" y="43"/>
                    <a:pt x="65" y="73"/>
                  </a:cubicBezTo>
                  <a:cubicBezTo>
                    <a:pt x="65" y="104"/>
                    <a:pt x="54" y="115"/>
                    <a:pt x="36" y="115"/>
                  </a:cubicBezTo>
                  <a:cubicBezTo>
                    <a:pt x="26" y="115"/>
                    <a:pt x="19" y="111"/>
                    <a:pt x="15" y="105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lnTo>
                    <a:pt x="15" y="4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1" name="Freeform 39"/>
            <p:cNvSpPr>
              <a:spLocks noEditPoints="1"/>
            </p:cNvSpPr>
            <p:nvPr/>
          </p:nvSpPr>
          <p:spPr bwMode="auto">
            <a:xfrm>
              <a:off x="3757" y="2169"/>
              <a:ext cx="31" cy="213"/>
            </a:xfrm>
            <a:custGeom>
              <a:avLst/>
              <a:gdLst>
                <a:gd name="T0" fmla="*/ 16 w 16"/>
                <a:gd name="T1" fmla="*/ 109 h 110"/>
                <a:gd name="T2" fmla="*/ 8 w 16"/>
                <a:gd name="T3" fmla="*/ 110 h 110"/>
                <a:gd name="T4" fmla="*/ 1 w 16"/>
                <a:gd name="T5" fmla="*/ 109 h 110"/>
                <a:gd name="T6" fmla="*/ 1 w 16"/>
                <a:gd name="T7" fmla="*/ 32 h 110"/>
                <a:gd name="T8" fmla="*/ 8 w 16"/>
                <a:gd name="T9" fmla="*/ 31 h 110"/>
                <a:gd name="T10" fmla="*/ 16 w 16"/>
                <a:gd name="T11" fmla="*/ 32 h 110"/>
                <a:gd name="T12" fmla="*/ 16 w 16"/>
                <a:gd name="T13" fmla="*/ 109 h 110"/>
                <a:gd name="T14" fmla="*/ 16 w 16"/>
                <a:gd name="T15" fmla="*/ 16 h 110"/>
                <a:gd name="T16" fmla="*/ 8 w 16"/>
                <a:gd name="T17" fmla="*/ 17 h 110"/>
                <a:gd name="T18" fmla="*/ 0 w 16"/>
                <a:gd name="T19" fmla="*/ 16 h 110"/>
                <a:gd name="T20" fmla="*/ 0 w 16"/>
                <a:gd name="T21" fmla="*/ 1 h 110"/>
                <a:gd name="T22" fmla="*/ 8 w 16"/>
                <a:gd name="T23" fmla="*/ 0 h 110"/>
                <a:gd name="T24" fmla="*/ 16 w 16"/>
                <a:gd name="T25" fmla="*/ 1 h 110"/>
                <a:gd name="T26" fmla="*/ 16 w 16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110">
                  <a:moveTo>
                    <a:pt x="16" y="109"/>
                  </a:moveTo>
                  <a:cubicBezTo>
                    <a:pt x="16" y="109"/>
                    <a:pt x="13" y="110"/>
                    <a:pt x="8" y="110"/>
                  </a:cubicBezTo>
                  <a:cubicBezTo>
                    <a:pt x="3" y="110"/>
                    <a:pt x="1" y="109"/>
                    <a:pt x="1" y="109"/>
                  </a:cubicBezTo>
                  <a:cubicBezTo>
                    <a:pt x="1" y="32"/>
                    <a:pt x="1" y="32"/>
                    <a:pt x="1" y="32"/>
                  </a:cubicBezTo>
                  <a:cubicBezTo>
                    <a:pt x="1" y="32"/>
                    <a:pt x="3" y="31"/>
                    <a:pt x="8" y="31"/>
                  </a:cubicBezTo>
                  <a:cubicBezTo>
                    <a:pt x="13" y="31"/>
                    <a:pt x="16" y="32"/>
                    <a:pt x="16" y="32"/>
                  </a:cubicBezTo>
                  <a:lnTo>
                    <a:pt x="16" y="109"/>
                  </a:lnTo>
                  <a:close/>
                  <a:moveTo>
                    <a:pt x="16" y="16"/>
                  </a:moveTo>
                  <a:cubicBezTo>
                    <a:pt x="16" y="16"/>
                    <a:pt x="13" y="17"/>
                    <a:pt x="8" y="17"/>
                  </a:cubicBezTo>
                  <a:cubicBezTo>
                    <a:pt x="3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2" name="Freeform 40"/>
            <p:cNvSpPr>
              <a:spLocks/>
            </p:cNvSpPr>
            <p:nvPr/>
          </p:nvSpPr>
          <p:spPr bwMode="auto">
            <a:xfrm>
              <a:off x="3832" y="2163"/>
              <a:ext cx="29" cy="219"/>
            </a:xfrm>
            <a:custGeom>
              <a:avLst/>
              <a:gdLst>
                <a:gd name="T0" fmla="*/ 15 w 15"/>
                <a:gd name="T1" fmla="*/ 112 h 113"/>
                <a:gd name="T2" fmla="*/ 7 w 15"/>
                <a:gd name="T3" fmla="*/ 113 h 113"/>
                <a:gd name="T4" fmla="*/ 0 w 15"/>
                <a:gd name="T5" fmla="*/ 112 h 113"/>
                <a:gd name="T6" fmla="*/ 0 w 15"/>
                <a:gd name="T7" fmla="*/ 1 h 113"/>
                <a:gd name="T8" fmla="*/ 7 w 15"/>
                <a:gd name="T9" fmla="*/ 0 h 113"/>
                <a:gd name="T10" fmla="*/ 15 w 15"/>
                <a:gd name="T11" fmla="*/ 1 h 113"/>
                <a:gd name="T12" fmla="*/ 15 w 15"/>
                <a:gd name="T13" fmla="*/ 1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" h="113">
                  <a:moveTo>
                    <a:pt x="15" y="112"/>
                  </a:move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lnTo>
                    <a:pt x="15" y="11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3" name="Freeform 41"/>
            <p:cNvSpPr>
              <a:spLocks noEditPoints="1"/>
            </p:cNvSpPr>
            <p:nvPr/>
          </p:nvSpPr>
          <p:spPr bwMode="auto">
            <a:xfrm>
              <a:off x="3904" y="2169"/>
              <a:ext cx="31" cy="213"/>
            </a:xfrm>
            <a:custGeom>
              <a:avLst/>
              <a:gdLst>
                <a:gd name="T0" fmla="*/ 16 w 16"/>
                <a:gd name="T1" fmla="*/ 109 h 110"/>
                <a:gd name="T2" fmla="*/ 8 w 16"/>
                <a:gd name="T3" fmla="*/ 110 h 110"/>
                <a:gd name="T4" fmla="*/ 1 w 16"/>
                <a:gd name="T5" fmla="*/ 109 h 110"/>
                <a:gd name="T6" fmla="*/ 1 w 16"/>
                <a:gd name="T7" fmla="*/ 32 h 110"/>
                <a:gd name="T8" fmla="*/ 8 w 16"/>
                <a:gd name="T9" fmla="*/ 31 h 110"/>
                <a:gd name="T10" fmla="*/ 16 w 16"/>
                <a:gd name="T11" fmla="*/ 32 h 110"/>
                <a:gd name="T12" fmla="*/ 16 w 16"/>
                <a:gd name="T13" fmla="*/ 109 h 110"/>
                <a:gd name="T14" fmla="*/ 16 w 16"/>
                <a:gd name="T15" fmla="*/ 16 h 110"/>
                <a:gd name="T16" fmla="*/ 8 w 16"/>
                <a:gd name="T17" fmla="*/ 17 h 110"/>
                <a:gd name="T18" fmla="*/ 0 w 16"/>
                <a:gd name="T19" fmla="*/ 16 h 110"/>
                <a:gd name="T20" fmla="*/ 0 w 16"/>
                <a:gd name="T21" fmla="*/ 1 h 110"/>
                <a:gd name="T22" fmla="*/ 8 w 16"/>
                <a:gd name="T23" fmla="*/ 0 h 110"/>
                <a:gd name="T24" fmla="*/ 16 w 16"/>
                <a:gd name="T25" fmla="*/ 1 h 110"/>
                <a:gd name="T26" fmla="*/ 16 w 16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110">
                  <a:moveTo>
                    <a:pt x="16" y="109"/>
                  </a:moveTo>
                  <a:cubicBezTo>
                    <a:pt x="16" y="109"/>
                    <a:pt x="13" y="110"/>
                    <a:pt x="8" y="110"/>
                  </a:cubicBezTo>
                  <a:cubicBezTo>
                    <a:pt x="3" y="110"/>
                    <a:pt x="1" y="109"/>
                    <a:pt x="1" y="109"/>
                  </a:cubicBezTo>
                  <a:cubicBezTo>
                    <a:pt x="1" y="32"/>
                    <a:pt x="1" y="32"/>
                    <a:pt x="1" y="32"/>
                  </a:cubicBezTo>
                  <a:cubicBezTo>
                    <a:pt x="1" y="32"/>
                    <a:pt x="3" y="31"/>
                    <a:pt x="8" y="31"/>
                  </a:cubicBezTo>
                  <a:cubicBezTo>
                    <a:pt x="13" y="31"/>
                    <a:pt x="16" y="32"/>
                    <a:pt x="16" y="32"/>
                  </a:cubicBezTo>
                  <a:lnTo>
                    <a:pt x="16" y="109"/>
                  </a:lnTo>
                  <a:close/>
                  <a:moveTo>
                    <a:pt x="16" y="16"/>
                  </a:moveTo>
                  <a:cubicBezTo>
                    <a:pt x="16" y="16"/>
                    <a:pt x="13" y="17"/>
                    <a:pt x="8" y="17"/>
                  </a:cubicBezTo>
                  <a:cubicBezTo>
                    <a:pt x="3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4" name="Freeform 42"/>
            <p:cNvSpPr>
              <a:spLocks/>
            </p:cNvSpPr>
            <p:nvPr/>
          </p:nvSpPr>
          <p:spPr bwMode="auto">
            <a:xfrm>
              <a:off x="3964" y="2196"/>
              <a:ext cx="96" cy="190"/>
            </a:xfrm>
            <a:custGeom>
              <a:avLst/>
              <a:gdLst>
                <a:gd name="T0" fmla="*/ 27 w 50"/>
                <a:gd name="T1" fmla="*/ 68 h 98"/>
                <a:gd name="T2" fmla="*/ 42 w 50"/>
                <a:gd name="T3" fmla="*/ 85 h 98"/>
                <a:gd name="T4" fmla="*/ 49 w 50"/>
                <a:gd name="T5" fmla="*/ 85 h 98"/>
                <a:gd name="T6" fmla="*/ 50 w 50"/>
                <a:gd name="T7" fmla="*/ 91 h 98"/>
                <a:gd name="T8" fmla="*/ 49 w 50"/>
                <a:gd name="T9" fmla="*/ 96 h 98"/>
                <a:gd name="T10" fmla="*/ 38 w 50"/>
                <a:gd name="T11" fmla="*/ 98 h 98"/>
                <a:gd name="T12" fmla="*/ 12 w 50"/>
                <a:gd name="T13" fmla="*/ 68 h 98"/>
                <a:gd name="T14" fmla="*/ 12 w 50"/>
                <a:gd name="T15" fmla="*/ 28 h 98"/>
                <a:gd name="T16" fmla="*/ 0 w 50"/>
                <a:gd name="T17" fmla="*/ 28 h 98"/>
                <a:gd name="T18" fmla="*/ 0 w 50"/>
                <a:gd name="T19" fmla="*/ 23 h 98"/>
                <a:gd name="T20" fmla="*/ 0 w 50"/>
                <a:gd name="T21" fmla="*/ 17 h 98"/>
                <a:gd name="T22" fmla="*/ 12 w 50"/>
                <a:gd name="T23" fmla="*/ 17 h 98"/>
                <a:gd name="T24" fmla="*/ 12 w 50"/>
                <a:gd name="T25" fmla="*/ 3 h 98"/>
                <a:gd name="T26" fmla="*/ 27 w 50"/>
                <a:gd name="T27" fmla="*/ 0 h 98"/>
                <a:gd name="T28" fmla="*/ 27 w 50"/>
                <a:gd name="T29" fmla="*/ 17 h 98"/>
                <a:gd name="T30" fmla="*/ 47 w 50"/>
                <a:gd name="T31" fmla="*/ 17 h 98"/>
                <a:gd name="T32" fmla="*/ 48 w 50"/>
                <a:gd name="T33" fmla="*/ 22 h 98"/>
                <a:gd name="T34" fmla="*/ 47 w 50"/>
                <a:gd name="T35" fmla="*/ 28 h 98"/>
                <a:gd name="T36" fmla="*/ 27 w 50"/>
                <a:gd name="T37" fmla="*/ 28 h 98"/>
                <a:gd name="T38" fmla="*/ 27 w 50"/>
                <a:gd name="T39" fmla="*/ 68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0" h="98">
                  <a:moveTo>
                    <a:pt x="27" y="68"/>
                  </a:moveTo>
                  <a:cubicBezTo>
                    <a:pt x="27" y="81"/>
                    <a:pt x="32" y="85"/>
                    <a:pt x="42" y="85"/>
                  </a:cubicBezTo>
                  <a:cubicBezTo>
                    <a:pt x="45" y="85"/>
                    <a:pt x="49" y="85"/>
                    <a:pt x="49" y="85"/>
                  </a:cubicBezTo>
                  <a:cubicBezTo>
                    <a:pt x="49" y="85"/>
                    <a:pt x="50" y="87"/>
                    <a:pt x="50" y="91"/>
                  </a:cubicBezTo>
                  <a:cubicBezTo>
                    <a:pt x="50" y="94"/>
                    <a:pt x="49" y="96"/>
                    <a:pt x="49" y="96"/>
                  </a:cubicBezTo>
                  <a:cubicBezTo>
                    <a:pt x="46" y="97"/>
                    <a:pt x="42" y="98"/>
                    <a:pt x="38" y="98"/>
                  </a:cubicBezTo>
                  <a:cubicBezTo>
                    <a:pt x="19" y="98"/>
                    <a:pt x="12" y="88"/>
                    <a:pt x="12" y="6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6"/>
                    <a:pt x="0" y="23"/>
                  </a:cubicBezTo>
                  <a:cubicBezTo>
                    <a:pt x="0" y="19"/>
                    <a:pt x="0" y="17"/>
                    <a:pt x="0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6" y="1"/>
                    <a:pt x="22" y="0"/>
                    <a:pt x="27" y="0"/>
                  </a:cubicBezTo>
                  <a:cubicBezTo>
                    <a:pt x="27" y="17"/>
                    <a:pt x="27" y="17"/>
                    <a:pt x="27" y="17"/>
                  </a:cubicBezTo>
                  <a:cubicBezTo>
                    <a:pt x="47" y="17"/>
                    <a:pt x="47" y="17"/>
                    <a:pt x="47" y="17"/>
                  </a:cubicBezTo>
                  <a:cubicBezTo>
                    <a:pt x="47" y="17"/>
                    <a:pt x="48" y="19"/>
                    <a:pt x="48" y="22"/>
                  </a:cubicBezTo>
                  <a:cubicBezTo>
                    <a:pt x="48" y="26"/>
                    <a:pt x="47" y="28"/>
                    <a:pt x="47" y="28"/>
                  </a:cubicBezTo>
                  <a:cubicBezTo>
                    <a:pt x="27" y="28"/>
                    <a:pt x="27" y="28"/>
                    <a:pt x="27" y="28"/>
                  </a:cubicBezTo>
                  <a:lnTo>
                    <a:pt x="27" y="68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5" name="Freeform 43"/>
            <p:cNvSpPr>
              <a:spLocks noEditPoints="1"/>
            </p:cNvSpPr>
            <p:nvPr/>
          </p:nvSpPr>
          <p:spPr bwMode="auto">
            <a:xfrm>
              <a:off x="4078" y="2225"/>
              <a:ext cx="117" cy="161"/>
            </a:xfrm>
            <a:custGeom>
              <a:avLst/>
              <a:gdLst>
                <a:gd name="T0" fmla="*/ 31 w 61"/>
                <a:gd name="T1" fmla="*/ 44 h 83"/>
                <a:gd name="T2" fmla="*/ 16 w 61"/>
                <a:gd name="T3" fmla="*/ 57 h 83"/>
                <a:gd name="T4" fmla="*/ 29 w 61"/>
                <a:gd name="T5" fmla="*/ 71 h 83"/>
                <a:gd name="T6" fmla="*/ 46 w 61"/>
                <a:gd name="T7" fmla="*/ 50 h 83"/>
                <a:gd name="T8" fmla="*/ 46 w 61"/>
                <a:gd name="T9" fmla="*/ 45 h 83"/>
                <a:gd name="T10" fmla="*/ 31 w 61"/>
                <a:gd name="T11" fmla="*/ 44 h 83"/>
                <a:gd name="T12" fmla="*/ 33 w 61"/>
                <a:gd name="T13" fmla="*/ 0 h 83"/>
                <a:gd name="T14" fmla="*/ 61 w 61"/>
                <a:gd name="T15" fmla="*/ 30 h 83"/>
                <a:gd name="T16" fmla="*/ 61 w 61"/>
                <a:gd name="T17" fmla="*/ 80 h 83"/>
                <a:gd name="T18" fmla="*/ 56 w 61"/>
                <a:gd name="T19" fmla="*/ 81 h 83"/>
                <a:gd name="T20" fmla="*/ 50 w 61"/>
                <a:gd name="T21" fmla="*/ 80 h 83"/>
                <a:gd name="T22" fmla="*/ 47 w 61"/>
                <a:gd name="T23" fmla="*/ 70 h 83"/>
                <a:gd name="T24" fmla="*/ 24 w 61"/>
                <a:gd name="T25" fmla="*/ 83 h 83"/>
                <a:gd name="T26" fmla="*/ 0 w 61"/>
                <a:gd name="T27" fmla="*/ 57 h 83"/>
                <a:gd name="T28" fmla="*/ 29 w 61"/>
                <a:gd name="T29" fmla="*/ 34 h 83"/>
                <a:gd name="T30" fmla="*/ 46 w 61"/>
                <a:gd name="T31" fmla="*/ 35 h 83"/>
                <a:gd name="T32" fmla="*/ 46 w 61"/>
                <a:gd name="T33" fmla="*/ 29 h 83"/>
                <a:gd name="T34" fmla="*/ 31 w 61"/>
                <a:gd name="T35" fmla="*/ 13 h 83"/>
                <a:gd name="T36" fmla="*/ 11 w 61"/>
                <a:gd name="T37" fmla="*/ 17 h 83"/>
                <a:gd name="T38" fmla="*/ 7 w 61"/>
                <a:gd name="T39" fmla="*/ 12 h 83"/>
                <a:gd name="T40" fmla="*/ 6 w 61"/>
                <a:gd name="T41" fmla="*/ 6 h 83"/>
                <a:gd name="T42" fmla="*/ 33 w 61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1" h="83">
                  <a:moveTo>
                    <a:pt x="31" y="44"/>
                  </a:moveTo>
                  <a:cubicBezTo>
                    <a:pt x="21" y="44"/>
                    <a:pt x="16" y="48"/>
                    <a:pt x="16" y="57"/>
                  </a:cubicBezTo>
                  <a:cubicBezTo>
                    <a:pt x="16" y="67"/>
                    <a:pt x="21" y="71"/>
                    <a:pt x="29" y="71"/>
                  </a:cubicBezTo>
                  <a:cubicBezTo>
                    <a:pt x="41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7" y="44"/>
                    <a:pt x="31" y="44"/>
                  </a:cubicBezTo>
                  <a:moveTo>
                    <a:pt x="33" y="0"/>
                  </a:moveTo>
                  <a:cubicBezTo>
                    <a:pt x="54" y="0"/>
                    <a:pt x="61" y="10"/>
                    <a:pt x="61" y="30"/>
                  </a:cubicBezTo>
                  <a:cubicBezTo>
                    <a:pt x="61" y="80"/>
                    <a:pt x="61" y="80"/>
                    <a:pt x="61" y="80"/>
                  </a:cubicBezTo>
                  <a:cubicBezTo>
                    <a:pt x="61" y="80"/>
                    <a:pt x="60" y="81"/>
                    <a:pt x="56" y="81"/>
                  </a:cubicBezTo>
                  <a:cubicBezTo>
                    <a:pt x="52" y="81"/>
                    <a:pt x="50" y="80"/>
                    <a:pt x="50" y="80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3" y="78"/>
                    <a:pt x="35" y="83"/>
                    <a:pt x="24" y="83"/>
                  </a:cubicBezTo>
                  <a:cubicBezTo>
                    <a:pt x="9" y="83"/>
                    <a:pt x="0" y="74"/>
                    <a:pt x="0" y="57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2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2" y="13"/>
                    <a:pt x="31" y="13"/>
                  </a:cubicBezTo>
                  <a:cubicBezTo>
                    <a:pt x="20" y="13"/>
                    <a:pt x="11" y="17"/>
                    <a:pt x="11" y="17"/>
                  </a:cubicBezTo>
                  <a:cubicBezTo>
                    <a:pt x="10" y="17"/>
                    <a:pt x="9" y="15"/>
                    <a:pt x="7" y="12"/>
                  </a:cubicBezTo>
                  <a:cubicBezTo>
                    <a:pt x="6" y="9"/>
                    <a:pt x="6" y="6"/>
                    <a:pt x="6" y="6"/>
                  </a:cubicBezTo>
                  <a:cubicBezTo>
                    <a:pt x="6" y="6"/>
                    <a:pt x="18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6" name="Freeform 44"/>
            <p:cNvSpPr>
              <a:spLocks/>
            </p:cNvSpPr>
            <p:nvPr/>
          </p:nvSpPr>
          <p:spPr bwMode="auto">
            <a:xfrm>
              <a:off x="4230" y="2225"/>
              <a:ext cx="106" cy="161"/>
            </a:xfrm>
            <a:custGeom>
              <a:avLst/>
              <a:gdLst>
                <a:gd name="T0" fmla="*/ 16 w 55"/>
                <a:gd name="T1" fmla="*/ 41 h 83"/>
                <a:gd name="T2" fmla="*/ 37 w 55"/>
                <a:gd name="T3" fmla="*/ 70 h 83"/>
                <a:gd name="T4" fmla="*/ 51 w 55"/>
                <a:gd name="T5" fmla="*/ 67 h 83"/>
                <a:gd name="T6" fmla="*/ 55 w 55"/>
                <a:gd name="T7" fmla="*/ 78 h 83"/>
                <a:gd name="T8" fmla="*/ 34 w 55"/>
                <a:gd name="T9" fmla="*/ 83 h 83"/>
                <a:gd name="T10" fmla="*/ 0 w 55"/>
                <a:gd name="T11" fmla="*/ 41 h 83"/>
                <a:gd name="T12" fmla="*/ 34 w 55"/>
                <a:gd name="T13" fmla="*/ 0 h 83"/>
                <a:gd name="T14" fmla="*/ 54 w 55"/>
                <a:gd name="T15" fmla="*/ 4 h 83"/>
                <a:gd name="T16" fmla="*/ 49 w 55"/>
                <a:gd name="T17" fmla="*/ 15 h 83"/>
                <a:gd name="T18" fmla="*/ 36 w 55"/>
                <a:gd name="T19" fmla="*/ 13 h 83"/>
                <a:gd name="T20" fmla="*/ 16 w 55"/>
                <a:gd name="T21" fmla="*/ 41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83">
                  <a:moveTo>
                    <a:pt x="16" y="41"/>
                  </a:moveTo>
                  <a:cubicBezTo>
                    <a:pt x="16" y="61"/>
                    <a:pt x="22" y="70"/>
                    <a:pt x="37" y="70"/>
                  </a:cubicBezTo>
                  <a:cubicBezTo>
                    <a:pt x="45" y="70"/>
                    <a:pt x="51" y="67"/>
                    <a:pt x="51" y="67"/>
                  </a:cubicBezTo>
                  <a:cubicBezTo>
                    <a:pt x="54" y="70"/>
                    <a:pt x="55" y="74"/>
                    <a:pt x="55" y="78"/>
                  </a:cubicBezTo>
                  <a:cubicBezTo>
                    <a:pt x="55" y="78"/>
                    <a:pt x="49" y="83"/>
                    <a:pt x="34" y="83"/>
                  </a:cubicBezTo>
                  <a:cubicBezTo>
                    <a:pt x="12" y="83"/>
                    <a:pt x="0" y="68"/>
                    <a:pt x="0" y="41"/>
                  </a:cubicBezTo>
                  <a:cubicBezTo>
                    <a:pt x="0" y="15"/>
                    <a:pt x="12" y="0"/>
                    <a:pt x="34" y="0"/>
                  </a:cubicBezTo>
                  <a:cubicBezTo>
                    <a:pt x="48" y="0"/>
                    <a:pt x="54" y="4"/>
                    <a:pt x="54" y="4"/>
                  </a:cubicBezTo>
                  <a:cubicBezTo>
                    <a:pt x="54" y="8"/>
                    <a:pt x="52" y="12"/>
                    <a:pt x="49" y="15"/>
                  </a:cubicBezTo>
                  <a:cubicBezTo>
                    <a:pt x="49" y="15"/>
                    <a:pt x="44" y="13"/>
                    <a:pt x="36" y="13"/>
                  </a:cubicBezTo>
                  <a:cubicBezTo>
                    <a:pt x="22" y="13"/>
                    <a:pt x="16" y="22"/>
                    <a:pt x="16" y="41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7" name="Freeform 45"/>
            <p:cNvSpPr>
              <a:spLocks noEditPoints="1"/>
            </p:cNvSpPr>
            <p:nvPr/>
          </p:nvSpPr>
          <p:spPr bwMode="auto">
            <a:xfrm>
              <a:off x="4334" y="2169"/>
              <a:ext cx="64" cy="286"/>
            </a:xfrm>
            <a:custGeom>
              <a:avLst/>
              <a:gdLst>
                <a:gd name="T0" fmla="*/ 33 w 33"/>
                <a:gd name="T1" fmla="*/ 15 h 148"/>
                <a:gd name="T2" fmla="*/ 25 w 33"/>
                <a:gd name="T3" fmla="*/ 16 h 148"/>
                <a:gd name="T4" fmla="*/ 17 w 33"/>
                <a:gd name="T5" fmla="*/ 15 h 148"/>
                <a:gd name="T6" fmla="*/ 17 w 33"/>
                <a:gd name="T7" fmla="*/ 1 h 148"/>
                <a:gd name="T8" fmla="*/ 25 w 33"/>
                <a:gd name="T9" fmla="*/ 0 h 148"/>
                <a:gd name="T10" fmla="*/ 33 w 33"/>
                <a:gd name="T11" fmla="*/ 1 h 148"/>
                <a:gd name="T12" fmla="*/ 33 w 33"/>
                <a:gd name="T13" fmla="*/ 15 h 148"/>
                <a:gd name="T14" fmla="*/ 18 w 33"/>
                <a:gd name="T15" fmla="*/ 32 h 148"/>
                <a:gd name="T16" fmla="*/ 25 w 33"/>
                <a:gd name="T17" fmla="*/ 31 h 148"/>
                <a:gd name="T18" fmla="*/ 33 w 33"/>
                <a:gd name="T19" fmla="*/ 32 h 148"/>
                <a:gd name="T20" fmla="*/ 33 w 33"/>
                <a:gd name="T21" fmla="*/ 123 h 148"/>
                <a:gd name="T22" fmla="*/ 11 w 33"/>
                <a:gd name="T23" fmla="*/ 148 h 148"/>
                <a:gd name="T24" fmla="*/ 1 w 33"/>
                <a:gd name="T25" fmla="*/ 147 h 148"/>
                <a:gd name="T26" fmla="*/ 0 w 33"/>
                <a:gd name="T27" fmla="*/ 143 h 148"/>
                <a:gd name="T28" fmla="*/ 2 w 33"/>
                <a:gd name="T29" fmla="*/ 135 h 148"/>
                <a:gd name="T30" fmla="*/ 7 w 33"/>
                <a:gd name="T31" fmla="*/ 136 h 148"/>
                <a:gd name="T32" fmla="*/ 18 w 33"/>
                <a:gd name="T33" fmla="*/ 124 h 148"/>
                <a:gd name="T34" fmla="*/ 18 w 33"/>
                <a:gd name="T35" fmla="*/ 32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3" h="148">
                  <a:moveTo>
                    <a:pt x="33" y="15"/>
                  </a:moveTo>
                  <a:cubicBezTo>
                    <a:pt x="33" y="15"/>
                    <a:pt x="30" y="16"/>
                    <a:pt x="25" y="16"/>
                  </a:cubicBezTo>
                  <a:cubicBezTo>
                    <a:pt x="20" y="16"/>
                    <a:pt x="17" y="15"/>
                    <a:pt x="17" y="15"/>
                  </a:cubicBezTo>
                  <a:cubicBezTo>
                    <a:pt x="17" y="1"/>
                    <a:pt x="17" y="1"/>
                    <a:pt x="17" y="1"/>
                  </a:cubicBezTo>
                  <a:cubicBezTo>
                    <a:pt x="17" y="1"/>
                    <a:pt x="20" y="0"/>
                    <a:pt x="25" y="0"/>
                  </a:cubicBezTo>
                  <a:cubicBezTo>
                    <a:pt x="30" y="0"/>
                    <a:pt x="33" y="1"/>
                    <a:pt x="33" y="1"/>
                  </a:cubicBezTo>
                  <a:lnTo>
                    <a:pt x="33" y="15"/>
                  </a:lnTo>
                  <a:close/>
                  <a:moveTo>
                    <a:pt x="18" y="32"/>
                  </a:moveTo>
                  <a:cubicBezTo>
                    <a:pt x="18" y="32"/>
                    <a:pt x="20" y="31"/>
                    <a:pt x="25" y="31"/>
                  </a:cubicBezTo>
                  <a:cubicBezTo>
                    <a:pt x="30" y="31"/>
                    <a:pt x="33" y="32"/>
                    <a:pt x="33" y="32"/>
                  </a:cubicBezTo>
                  <a:cubicBezTo>
                    <a:pt x="33" y="123"/>
                    <a:pt x="33" y="123"/>
                    <a:pt x="33" y="123"/>
                  </a:cubicBezTo>
                  <a:cubicBezTo>
                    <a:pt x="33" y="139"/>
                    <a:pt x="25" y="148"/>
                    <a:pt x="11" y="148"/>
                  </a:cubicBezTo>
                  <a:cubicBezTo>
                    <a:pt x="5" y="148"/>
                    <a:pt x="1" y="147"/>
                    <a:pt x="1" y="147"/>
                  </a:cubicBezTo>
                  <a:cubicBezTo>
                    <a:pt x="1" y="147"/>
                    <a:pt x="0" y="145"/>
                    <a:pt x="0" y="143"/>
                  </a:cubicBezTo>
                  <a:cubicBezTo>
                    <a:pt x="0" y="138"/>
                    <a:pt x="2" y="135"/>
                    <a:pt x="2" y="135"/>
                  </a:cubicBezTo>
                  <a:cubicBezTo>
                    <a:pt x="2" y="135"/>
                    <a:pt x="4" y="136"/>
                    <a:pt x="7" y="136"/>
                  </a:cubicBezTo>
                  <a:cubicBezTo>
                    <a:pt x="14" y="136"/>
                    <a:pt x="18" y="132"/>
                    <a:pt x="18" y="124"/>
                  </a:cubicBezTo>
                  <a:lnTo>
                    <a:pt x="18" y="3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8" name="Freeform 46"/>
            <p:cNvSpPr>
              <a:spLocks noEditPoints="1"/>
            </p:cNvSpPr>
            <p:nvPr/>
          </p:nvSpPr>
          <p:spPr bwMode="auto">
            <a:xfrm>
              <a:off x="4440" y="2169"/>
              <a:ext cx="31" cy="213"/>
            </a:xfrm>
            <a:custGeom>
              <a:avLst/>
              <a:gdLst>
                <a:gd name="T0" fmla="*/ 15 w 16"/>
                <a:gd name="T1" fmla="*/ 109 h 110"/>
                <a:gd name="T2" fmla="*/ 8 w 16"/>
                <a:gd name="T3" fmla="*/ 110 h 110"/>
                <a:gd name="T4" fmla="*/ 0 w 16"/>
                <a:gd name="T5" fmla="*/ 109 h 110"/>
                <a:gd name="T6" fmla="*/ 0 w 16"/>
                <a:gd name="T7" fmla="*/ 32 h 110"/>
                <a:gd name="T8" fmla="*/ 8 w 16"/>
                <a:gd name="T9" fmla="*/ 31 h 110"/>
                <a:gd name="T10" fmla="*/ 15 w 16"/>
                <a:gd name="T11" fmla="*/ 32 h 110"/>
                <a:gd name="T12" fmla="*/ 15 w 16"/>
                <a:gd name="T13" fmla="*/ 109 h 110"/>
                <a:gd name="T14" fmla="*/ 16 w 16"/>
                <a:gd name="T15" fmla="*/ 16 h 110"/>
                <a:gd name="T16" fmla="*/ 8 w 16"/>
                <a:gd name="T17" fmla="*/ 17 h 110"/>
                <a:gd name="T18" fmla="*/ 0 w 16"/>
                <a:gd name="T19" fmla="*/ 16 h 110"/>
                <a:gd name="T20" fmla="*/ 0 w 16"/>
                <a:gd name="T21" fmla="*/ 1 h 110"/>
                <a:gd name="T22" fmla="*/ 8 w 16"/>
                <a:gd name="T23" fmla="*/ 0 h 110"/>
                <a:gd name="T24" fmla="*/ 16 w 16"/>
                <a:gd name="T25" fmla="*/ 1 h 110"/>
                <a:gd name="T26" fmla="*/ 16 w 16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110">
                  <a:moveTo>
                    <a:pt x="15" y="109"/>
                  </a:moveTo>
                  <a:cubicBezTo>
                    <a:pt x="15" y="109"/>
                    <a:pt x="13" y="110"/>
                    <a:pt x="8" y="110"/>
                  </a:cubicBezTo>
                  <a:cubicBezTo>
                    <a:pt x="3" y="110"/>
                    <a:pt x="0" y="109"/>
                    <a:pt x="0" y="109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3" y="31"/>
                    <a:pt x="8" y="31"/>
                  </a:cubicBezTo>
                  <a:cubicBezTo>
                    <a:pt x="13" y="31"/>
                    <a:pt x="15" y="32"/>
                    <a:pt x="15" y="32"/>
                  </a:cubicBezTo>
                  <a:lnTo>
                    <a:pt x="15" y="109"/>
                  </a:lnTo>
                  <a:close/>
                  <a:moveTo>
                    <a:pt x="16" y="16"/>
                  </a:moveTo>
                  <a:cubicBezTo>
                    <a:pt x="16" y="16"/>
                    <a:pt x="13" y="17"/>
                    <a:pt x="8" y="17"/>
                  </a:cubicBezTo>
                  <a:cubicBezTo>
                    <a:pt x="2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9" name="Freeform 47"/>
            <p:cNvSpPr>
              <a:spLocks noEditPoints="1"/>
            </p:cNvSpPr>
            <p:nvPr/>
          </p:nvSpPr>
          <p:spPr bwMode="auto">
            <a:xfrm>
              <a:off x="4576" y="2169"/>
              <a:ext cx="164" cy="217"/>
            </a:xfrm>
            <a:custGeom>
              <a:avLst/>
              <a:gdLst>
                <a:gd name="T0" fmla="*/ 42 w 85"/>
                <a:gd name="T1" fmla="*/ 13 h 112"/>
                <a:gd name="T2" fmla="*/ 16 w 85"/>
                <a:gd name="T3" fmla="*/ 56 h 112"/>
                <a:gd name="T4" fmla="*/ 42 w 85"/>
                <a:gd name="T5" fmla="*/ 99 h 112"/>
                <a:gd name="T6" fmla="*/ 68 w 85"/>
                <a:gd name="T7" fmla="*/ 56 h 112"/>
                <a:gd name="T8" fmla="*/ 42 w 85"/>
                <a:gd name="T9" fmla="*/ 13 h 112"/>
                <a:gd name="T10" fmla="*/ 42 w 85"/>
                <a:gd name="T11" fmla="*/ 0 h 112"/>
                <a:gd name="T12" fmla="*/ 85 w 85"/>
                <a:gd name="T13" fmla="*/ 56 h 112"/>
                <a:gd name="T14" fmla="*/ 42 w 85"/>
                <a:gd name="T15" fmla="*/ 112 h 112"/>
                <a:gd name="T16" fmla="*/ 0 w 85"/>
                <a:gd name="T17" fmla="*/ 56 h 112"/>
                <a:gd name="T18" fmla="*/ 42 w 85"/>
                <a:gd name="T19" fmla="*/ 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5" h="112">
                  <a:moveTo>
                    <a:pt x="42" y="13"/>
                  </a:moveTo>
                  <a:cubicBezTo>
                    <a:pt x="26" y="13"/>
                    <a:pt x="16" y="22"/>
                    <a:pt x="16" y="56"/>
                  </a:cubicBezTo>
                  <a:cubicBezTo>
                    <a:pt x="16" y="89"/>
                    <a:pt x="26" y="99"/>
                    <a:pt x="42" y="99"/>
                  </a:cubicBezTo>
                  <a:cubicBezTo>
                    <a:pt x="58" y="99"/>
                    <a:pt x="68" y="89"/>
                    <a:pt x="68" y="56"/>
                  </a:cubicBezTo>
                  <a:cubicBezTo>
                    <a:pt x="68" y="22"/>
                    <a:pt x="58" y="13"/>
                    <a:pt x="42" y="13"/>
                  </a:cubicBezTo>
                  <a:moveTo>
                    <a:pt x="42" y="0"/>
                  </a:moveTo>
                  <a:cubicBezTo>
                    <a:pt x="68" y="0"/>
                    <a:pt x="85" y="17"/>
                    <a:pt x="85" y="56"/>
                  </a:cubicBezTo>
                  <a:cubicBezTo>
                    <a:pt x="85" y="95"/>
                    <a:pt x="68" y="112"/>
                    <a:pt x="42" y="112"/>
                  </a:cubicBezTo>
                  <a:cubicBezTo>
                    <a:pt x="16" y="112"/>
                    <a:pt x="0" y="95"/>
                    <a:pt x="0" y="56"/>
                  </a:cubicBezTo>
                  <a:cubicBezTo>
                    <a:pt x="0" y="17"/>
                    <a:pt x="16" y="0"/>
                    <a:pt x="4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60" name="Freeform 48"/>
            <p:cNvSpPr>
              <a:spLocks/>
            </p:cNvSpPr>
            <p:nvPr/>
          </p:nvSpPr>
          <p:spPr bwMode="auto">
            <a:xfrm>
              <a:off x="4771" y="2225"/>
              <a:ext cx="102" cy="161"/>
            </a:xfrm>
            <a:custGeom>
              <a:avLst/>
              <a:gdLst>
                <a:gd name="T0" fmla="*/ 28 w 53"/>
                <a:gd name="T1" fmla="*/ 0 h 83"/>
                <a:gd name="T2" fmla="*/ 50 w 53"/>
                <a:gd name="T3" fmla="*/ 4 h 83"/>
                <a:gd name="T4" fmla="*/ 46 w 53"/>
                <a:gd name="T5" fmla="*/ 15 h 83"/>
                <a:gd name="T6" fmla="*/ 30 w 53"/>
                <a:gd name="T7" fmla="*/ 13 h 83"/>
                <a:gd name="T8" fmla="*/ 14 w 53"/>
                <a:gd name="T9" fmla="*/ 24 h 83"/>
                <a:gd name="T10" fmla="*/ 33 w 53"/>
                <a:gd name="T11" fmla="*/ 36 h 83"/>
                <a:gd name="T12" fmla="*/ 53 w 53"/>
                <a:gd name="T13" fmla="*/ 59 h 83"/>
                <a:gd name="T14" fmla="*/ 25 w 53"/>
                <a:gd name="T15" fmla="*/ 83 h 83"/>
                <a:gd name="T16" fmla="*/ 0 w 53"/>
                <a:gd name="T17" fmla="*/ 77 h 83"/>
                <a:gd name="T18" fmla="*/ 4 w 53"/>
                <a:gd name="T19" fmla="*/ 66 h 83"/>
                <a:gd name="T20" fmla="*/ 24 w 53"/>
                <a:gd name="T21" fmla="*/ 70 h 83"/>
                <a:gd name="T22" fmla="*/ 39 w 53"/>
                <a:gd name="T23" fmla="*/ 59 h 83"/>
                <a:gd name="T24" fmla="*/ 21 w 53"/>
                <a:gd name="T25" fmla="*/ 46 h 83"/>
                <a:gd name="T26" fmla="*/ 0 w 53"/>
                <a:gd name="T27" fmla="*/ 24 h 83"/>
                <a:gd name="T28" fmla="*/ 28 w 53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3" h="83">
                  <a:moveTo>
                    <a:pt x="28" y="0"/>
                  </a:moveTo>
                  <a:cubicBezTo>
                    <a:pt x="43" y="0"/>
                    <a:pt x="50" y="4"/>
                    <a:pt x="50" y="4"/>
                  </a:cubicBezTo>
                  <a:cubicBezTo>
                    <a:pt x="50" y="8"/>
                    <a:pt x="48" y="13"/>
                    <a:pt x="46" y="15"/>
                  </a:cubicBezTo>
                  <a:cubicBezTo>
                    <a:pt x="46" y="15"/>
                    <a:pt x="38" y="13"/>
                    <a:pt x="30" y="13"/>
                  </a:cubicBezTo>
                  <a:cubicBezTo>
                    <a:pt x="20" y="13"/>
                    <a:pt x="14" y="16"/>
                    <a:pt x="14" y="24"/>
                  </a:cubicBezTo>
                  <a:cubicBezTo>
                    <a:pt x="14" y="31"/>
                    <a:pt x="24" y="33"/>
                    <a:pt x="33" y="36"/>
                  </a:cubicBezTo>
                  <a:cubicBezTo>
                    <a:pt x="43" y="39"/>
                    <a:pt x="53" y="44"/>
                    <a:pt x="53" y="59"/>
                  </a:cubicBezTo>
                  <a:cubicBezTo>
                    <a:pt x="53" y="74"/>
                    <a:pt x="44" y="83"/>
                    <a:pt x="25" y="83"/>
                  </a:cubicBezTo>
                  <a:cubicBezTo>
                    <a:pt x="9" y="83"/>
                    <a:pt x="0" y="77"/>
                    <a:pt x="0" y="77"/>
                  </a:cubicBezTo>
                  <a:cubicBezTo>
                    <a:pt x="0" y="73"/>
                    <a:pt x="1" y="69"/>
                    <a:pt x="4" y="66"/>
                  </a:cubicBezTo>
                  <a:cubicBezTo>
                    <a:pt x="4" y="66"/>
                    <a:pt x="14" y="70"/>
                    <a:pt x="24" y="70"/>
                  </a:cubicBezTo>
                  <a:cubicBezTo>
                    <a:pt x="33" y="70"/>
                    <a:pt x="39" y="66"/>
                    <a:pt x="39" y="59"/>
                  </a:cubicBezTo>
                  <a:cubicBezTo>
                    <a:pt x="39" y="51"/>
                    <a:pt x="30" y="49"/>
                    <a:pt x="21" y="46"/>
                  </a:cubicBezTo>
                  <a:cubicBezTo>
                    <a:pt x="11" y="43"/>
                    <a:pt x="0" y="39"/>
                    <a:pt x="0" y="24"/>
                  </a:cubicBezTo>
                  <a:cubicBezTo>
                    <a:pt x="0" y="10"/>
                    <a:pt x="9" y="0"/>
                    <a:pt x="28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61" name="Freeform 49"/>
            <p:cNvSpPr>
              <a:spLocks noEditPoints="1"/>
            </p:cNvSpPr>
            <p:nvPr/>
          </p:nvSpPr>
          <p:spPr bwMode="auto">
            <a:xfrm>
              <a:off x="4900" y="2153"/>
              <a:ext cx="129" cy="233"/>
            </a:xfrm>
            <a:custGeom>
              <a:avLst/>
              <a:gdLst>
                <a:gd name="T0" fmla="*/ 35 w 67"/>
                <a:gd name="T1" fmla="*/ 1 h 120"/>
                <a:gd name="T2" fmla="*/ 48 w 67"/>
                <a:gd name="T3" fmla="*/ 7 h 120"/>
                <a:gd name="T4" fmla="*/ 29 w 67"/>
                <a:gd name="T5" fmla="*/ 27 h 120"/>
                <a:gd name="T6" fmla="*/ 20 w 67"/>
                <a:gd name="T7" fmla="*/ 22 h 120"/>
                <a:gd name="T8" fmla="*/ 35 w 67"/>
                <a:gd name="T9" fmla="*/ 1 h 120"/>
                <a:gd name="T10" fmla="*/ 34 w 67"/>
                <a:gd name="T11" fmla="*/ 49 h 120"/>
                <a:gd name="T12" fmla="*/ 16 w 67"/>
                <a:gd name="T13" fmla="*/ 78 h 120"/>
                <a:gd name="T14" fmla="*/ 34 w 67"/>
                <a:gd name="T15" fmla="*/ 108 h 120"/>
                <a:gd name="T16" fmla="*/ 52 w 67"/>
                <a:gd name="T17" fmla="*/ 78 h 120"/>
                <a:gd name="T18" fmla="*/ 34 w 67"/>
                <a:gd name="T19" fmla="*/ 49 h 120"/>
                <a:gd name="T20" fmla="*/ 34 w 67"/>
                <a:gd name="T21" fmla="*/ 37 h 120"/>
                <a:gd name="T22" fmla="*/ 67 w 67"/>
                <a:gd name="T23" fmla="*/ 78 h 120"/>
                <a:gd name="T24" fmla="*/ 34 w 67"/>
                <a:gd name="T25" fmla="*/ 120 h 120"/>
                <a:gd name="T26" fmla="*/ 0 w 67"/>
                <a:gd name="T27" fmla="*/ 78 h 120"/>
                <a:gd name="T28" fmla="*/ 34 w 67"/>
                <a:gd name="T29" fmla="*/ 37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7" h="120">
                  <a:moveTo>
                    <a:pt x="35" y="1"/>
                  </a:moveTo>
                  <a:cubicBezTo>
                    <a:pt x="39" y="0"/>
                    <a:pt x="46" y="3"/>
                    <a:pt x="48" y="7"/>
                  </a:cubicBezTo>
                  <a:cubicBezTo>
                    <a:pt x="29" y="27"/>
                    <a:pt x="29" y="27"/>
                    <a:pt x="29" y="27"/>
                  </a:cubicBezTo>
                  <a:cubicBezTo>
                    <a:pt x="25" y="26"/>
                    <a:pt x="22" y="25"/>
                    <a:pt x="20" y="22"/>
                  </a:cubicBezTo>
                  <a:lnTo>
                    <a:pt x="35" y="1"/>
                  </a:lnTo>
                  <a:close/>
                  <a:moveTo>
                    <a:pt x="34" y="49"/>
                  </a:moveTo>
                  <a:cubicBezTo>
                    <a:pt x="23" y="49"/>
                    <a:pt x="16" y="55"/>
                    <a:pt x="16" y="78"/>
                  </a:cubicBezTo>
                  <a:cubicBezTo>
                    <a:pt x="16" y="102"/>
                    <a:pt x="23" y="108"/>
                    <a:pt x="34" y="108"/>
                  </a:cubicBezTo>
                  <a:cubicBezTo>
                    <a:pt x="45" y="108"/>
                    <a:pt x="52" y="102"/>
                    <a:pt x="52" y="78"/>
                  </a:cubicBezTo>
                  <a:cubicBezTo>
                    <a:pt x="52" y="55"/>
                    <a:pt x="45" y="49"/>
                    <a:pt x="34" y="49"/>
                  </a:cubicBezTo>
                  <a:moveTo>
                    <a:pt x="34" y="37"/>
                  </a:moveTo>
                  <a:cubicBezTo>
                    <a:pt x="55" y="37"/>
                    <a:pt x="67" y="49"/>
                    <a:pt x="67" y="78"/>
                  </a:cubicBezTo>
                  <a:cubicBezTo>
                    <a:pt x="67" y="108"/>
                    <a:pt x="54" y="120"/>
                    <a:pt x="34" y="120"/>
                  </a:cubicBezTo>
                  <a:cubicBezTo>
                    <a:pt x="13" y="120"/>
                    <a:pt x="0" y="108"/>
                    <a:pt x="0" y="78"/>
                  </a:cubicBezTo>
                  <a:cubicBezTo>
                    <a:pt x="0" y="49"/>
                    <a:pt x="13" y="37"/>
                    <a:pt x="34" y="37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62" name="Freeform 50"/>
            <p:cNvSpPr>
              <a:spLocks noEditPoints="1"/>
            </p:cNvSpPr>
            <p:nvPr/>
          </p:nvSpPr>
          <p:spPr bwMode="auto">
            <a:xfrm>
              <a:off x="5066" y="2163"/>
              <a:ext cx="125" cy="223"/>
            </a:xfrm>
            <a:custGeom>
              <a:avLst/>
              <a:gdLst>
                <a:gd name="T0" fmla="*/ 31 w 65"/>
                <a:gd name="T1" fmla="*/ 45 h 115"/>
                <a:gd name="T2" fmla="*/ 15 w 65"/>
                <a:gd name="T3" fmla="*/ 64 h 115"/>
                <a:gd name="T4" fmla="*/ 15 w 65"/>
                <a:gd name="T5" fmla="*/ 83 h 115"/>
                <a:gd name="T6" fmla="*/ 31 w 65"/>
                <a:gd name="T7" fmla="*/ 102 h 115"/>
                <a:gd name="T8" fmla="*/ 49 w 65"/>
                <a:gd name="T9" fmla="*/ 73 h 115"/>
                <a:gd name="T10" fmla="*/ 31 w 65"/>
                <a:gd name="T11" fmla="*/ 45 h 115"/>
                <a:gd name="T12" fmla="*/ 15 w 65"/>
                <a:gd name="T13" fmla="*/ 42 h 115"/>
                <a:gd name="T14" fmla="*/ 37 w 65"/>
                <a:gd name="T15" fmla="*/ 32 h 115"/>
                <a:gd name="T16" fmla="*/ 65 w 65"/>
                <a:gd name="T17" fmla="*/ 73 h 115"/>
                <a:gd name="T18" fmla="*/ 37 w 65"/>
                <a:gd name="T19" fmla="*/ 115 h 115"/>
                <a:gd name="T20" fmla="*/ 15 w 65"/>
                <a:gd name="T21" fmla="*/ 105 h 115"/>
                <a:gd name="T22" fmla="*/ 15 w 65"/>
                <a:gd name="T23" fmla="*/ 112 h 115"/>
                <a:gd name="T24" fmla="*/ 7 w 65"/>
                <a:gd name="T25" fmla="*/ 113 h 115"/>
                <a:gd name="T26" fmla="*/ 0 w 65"/>
                <a:gd name="T27" fmla="*/ 112 h 115"/>
                <a:gd name="T28" fmla="*/ 0 w 65"/>
                <a:gd name="T29" fmla="*/ 1 h 115"/>
                <a:gd name="T30" fmla="*/ 7 w 65"/>
                <a:gd name="T31" fmla="*/ 0 h 115"/>
                <a:gd name="T32" fmla="*/ 15 w 65"/>
                <a:gd name="T33" fmla="*/ 1 h 115"/>
                <a:gd name="T34" fmla="*/ 15 w 65"/>
                <a:gd name="T35" fmla="*/ 42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5">
                  <a:moveTo>
                    <a:pt x="31" y="45"/>
                  </a:moveTo>
                  <a:cubicBezTo>
                    <a:pt x="21" y="45"/>
                    <a:pt x="15" y="53"/>
                    <a:pt x="15" y="64"/>
                  </a:cubicBezTo>
                  <a:cubicBezTo>
                    <a:pt x="15" y="83"/>
                    <a:pt x="15" y="83"/>
                    <a:pt x="15" y="83"/>
                  </a:cubicBezTo>
                  <a:cubicBezTo>
                    <a:pt x="15" y="93"/>
                    <a:pt x="21" y="102"/>
                    <a:pt x="31" y="102"/>
                  </a:cubicBezTo>
                  <a:cubicBezTo>
                    <a:pt x="43" y="102"/>
                    <a:pt x="49" y="96"/>
                    <a:pt x="49" y="73"/>
                  </a:cubicBezTo>
                  <a:cubicBezTo>
                    <a:pt x="49" y="51"/>
                    <a:pt x="43" y="45"/>
                    <a:pt x="31" y="45"/>
                  </a:cubicBezTo>
                  <a:moveTo>
                    <a:pt x="15" y="42"/>
                  </a:moveTo>
                  <a:cubicBezTo>
                    <a:pt x="19" y="36"/>
                    <a:pt x="26" y="32"/>
                    <a:pt x="37" y="32"/>
                  </a:cubicBezTo>
                  <a:cubicBezTo>
                    <a:pt x="54" y="32"/>
                    <a:pt x="65" y="43"/>
                    <a:pt x="65" y="73"/>
                  </a:cubicBezTo>
                  <a:cubicBezTo>
                    <a:pt x="65" y="104"/>
                    <a:pt x="54" y="115"/>
                    <a:pt x="37" y="115"/>
                  </a:cubicBezTo>
                  <a:cubicBezTo>
                    <a:pt x="26" y="115"/>
                    <a:pt x="19" y="111"/>
                    <a:pt x="15" y="105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lnTo>
                    <a:pt x="15" y="4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63" name="Freeform 51"/>
            <p:cNvSpPr>
              <a:spLocks/>
            </p:cNvSpPr>
            <p:nvPr/>
          </p:nvSpPr>
          <p:spPr bwMode="auto">
            <a:xfrm>
              <a:off x="2958" y="2523"/>
              <a:ext cx="152" cy="209"/>
            </a:xfrm>
            <a:custGeom>
              <a:avLst/>
              <a:gdLst>
                <a:gd name="T0" fmla="*/ 23 w 79"/>
                <a:gd name="T1" fmla="*/ 39 h 108"/>
                <a:gd name="T2" fmla="*/ 14 w 79"/>
                <a:gd name="T3" fmla="*/ 19 h 108"/>
                <a:gd name="T4" fmla="*/ 13 w 79"/>
                <a:gd name="T5" fmla="*/ 19 h 108"/>
                <a:gd name="T6" fmla="*/ 15 w 79"/>
                <a:gd name="T7" fmla="*/ 44 h 108"/>
                <a:gd name="T8" fmla="*/ 15 w 79"/>
                <a:gd name="T9" fmla="*/ 107 h 108"/>
                <a:gd name="T10" fmla="*/ 7 w 79"/>
                <a:gd name="T11" fmla="*/ 108 h 108"/>
                <a:gd name="T12" fmla="*/ 0 w 79"/>
                <a:gd name="T13" fmla="*/ 107 h 108"/>
                <a:gd name="T14" fmla="*/ 0 w 79"/>
                <a:gd name="T15" fmla="*/ 1 h 108"/>
                <a:gd name="T16" fmla="*/ 10 w 79"/>
                <a:gd name="T17" fmla="*/ 0 h 108"/>
                <a:gd name="T18" fmla="*/ 19 w 79"/>
                <a:gd name="T19" fmla="*/ 1 h 108"/>
                <a:gd name="T20" fmla="*/ 56 w 79"/>
                <a:gd name="T21" fmla="*/ 69 h 108"/>
                <a:gd name="T22" fmla="*/ 66 w 79"/>
                <a:gd name="T23" fmla="*/ 89 h 108"/>
                <a:gd name="T24" fmla="*/ 66 w 79"/>
                <a:gd name="T25" fmla="*/ 89 h 108"/>
                <a:gd name="T26" fmla="*/ 65 w 79"/>
                <a:gd name="T27" fmla="*/ 64 h 108"/>
                <a:gd name="T28" fmla="*/ 65 w 79"/>
                <a:gd name="T29" fmla="*/ 1 h 108"/>
                <a:gd name="T30" fmla="*/ 72 w 79"/>
                <a:gd name="T31" fmla="*/ 0 h 108"/>
                <a:gd name="T32" fmla="*/ 79 w 79"/>
                <a:gd name="T33" fmla="*/ 1 h 108"/>
                <a:gd name="T34" fmla="*/ 79 w 79"/>
                <a:gd name="T35" fmla="*/ 107 h 108"/>
                <a:gd name="T36" fmla="*/ 70 w 79"/>
                <a:gd name="T37" fmla="*/ 108 h 108"/>
                <a:gd name="T38" fmla="*/ 61 w 79"/>
                <a:gd name="T39" fmla="*/ 107 h 108"/>
                <a:gd name="T40" fmla="*/ 23 w 79"/>
                <a:gd name="T41" fmla="*/ 39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79" h="108">
                  <a:moveTo>
                    <a:pt x="23" y="39"/>
                  </a:moveTo>
                  <a:cubicBezTo>
                    <a:pt x="17" y="29"/>
                    <a:pt x="14" y="19"/>
                    <a:pt x="14" y="19"/>
                  </a:cubicBezTo>
                  <a:cubicBezTo>
                    <a:pt x="13" y="19"/>
                    <a:pt x="13" y="19"/>
                    <a:pt x="13" y="19"/>
                  </a:cubicBezTo>
                  <a:cubicBezTo>
                    <a:pt x="13" y="19"/>
                    <a:pt x="15" y="29"/>
                    <a:pt x="15" y="44"/>
                  </a:cubicBezTo>
                  <a:cubicBezTo>
                    <a:pt x="15" y="107"/>
                    <a:pt x="15" y="107"/>
                    <a:pt x="15" y="107"/>
                  </a:cubicBezTo>
                  <a:cubicBezTo>
                    <a:pt x="15" y="107"/>
                    <a:pt x="12" y="108"/>
                    <a:pt x="7" y="108"/>
                  </a:cubicBezTo>
                  <a:cubicBezTo>
                    <a:pt x="2" y="108"/>
                    <a:pt x="0" y="107"/>
                    <a:pt x="0" y="107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10" y="0"/>
                  </a:cubicBezTo>
                  <a:cubicBezTo>
                    <a:pt x="16" y="0"/>
                    <a:pt x="19" y="1"/>
                    <a:pt x="19" y="1"/>
                  </a:cubicBezTo>
                  <a:cubicBezTo>
                    <a:pt x="56" y="69"/>
                    <a:pt x="56" y="69"/>
                    <a:pt x="56" y="69"/>
                  </a:cubicBezTo>
                  <a:cubicBezTo>
                    <a:pt x="62" y="79"/>
                    <a:pt x="66" y="89"/>
                    <a:pt x="66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6" y="89"/>
                    <a:pt x="65" y="78"/>
                    <a:pt x="65" y="64"/>
                  </a:cubicBezTo>
                  <a:cubicBezTo>
                    <a:pt x="65" y="1"/>
                    <a:pt x="65" y="1"/>
                    <a:pt x="65" y="1"/>
                  </a:cubicBezTo>
                  <a:cubicBezTo>
                    <a:pt x="65" y="1"/>
                    <a:pt x="67" y="0"/>
                    <a:pt x="72" y="0"/>
                  </a:cubicBezTo>
                  <a:cubicBezTo>
                    <a:pt x="77" y="0"/>
                    <a:pt x="79" y="1"/>
                    <a:pt x="79" y="1"/>
                  </a:cubicBezTo>
                  <a:cubicBezTo>
                    <a:pt x="79" y="107"/>
                    <a:pt x="79" y="107"/>
                    <a:pt x="79" y="107"/>
                  </a:cubicBezTo>
                  <a:cubicBezTo>
                    <a:pt x="79" y="107"/>
                    <a:pt x="76" y="108"/>
                    <a:pt x="70" y="108"/>
                  </a:cubicBezTo>
                  <a:cubicBezTo>
                    <a:pt x="64" y="108"/>
                    <a:pt x="61" y="107"/>
                    <a:pt x="61" y="107"/>
                  </a:cubicBezTo>
                  <a:lnTo>
                    <a:pt x="23" y="39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64" name="Freeform 52"/>
            <p:cNvSpPr>
              <a:spLocks noEditPoints="1"/>
            </p:cNvSpPr>
            <p:nvPr/>
          </p:nvSpPr>
          <p:spPr bwMode="auto">
            <a:xfrm>
              <a:off x="3159" y="2519"/>
              <a:ext cx="29" cy="213"/>
            </a:xfrm>
            <a:custGeom>
              <a:avLst/>
              <a:gdLst>
                <a:gd name="T0" fmla="*/ 15 w 15"/>
                <a:gd name="T1" fmla="*/ 109 h 110"/>
                <a:gd name="T2" fmla="*/ 7 w 15"/>
                <a:gd name="T3" fmla="*/ 110 h 110"/>
                <a:gd name="T4" fmla="*/ 0 w 15"/>
                <a:gd name="T5" fmla="*/ 109 h 110"/>
                <a:gd name="T6" fmla="*/ 0 w 15"/>
                <a:gd name="T7" fmla="*/ 32 h 110"/>
                <a:gd name="T8" fmla="*/ 7 w 15"/>
                <a:gd name="T9" fmla="*/ 31 h 110"/>
                <a:gd name="T10" fmla="*/ 15 w 15"/>
                <a:gd name="T11" fmla="*/ 32 h 110"/>
                <a:gd name="T12" fmla="*/ 15 w 15"/>
                <a:gd name="T13" fmla="*/ 109 h 110"/>
                <a:gd name="T14" fmla="*/ 15 w 15"/>
                <a:gd name="T15" fmla="*/ 16 h 110"/>
                <a:gd name="T16" fmla="*/ 7 w 15"/>
                <a:gd name="T17" fmla="*/ 17 h 110"/>
                <a:gd name="T18" fmla="*/ 0 w 15"/>
                <a:gd name="T19" fmla="*/ 16 h 110"/>
                <a:gd name="T20" fmla="*/ 0 w 15"/>
                <a:gd name="T21" fmla="*/ 1 h 110"/>
                <a:gd name="T22" fmla="*/ 7 w 15"/>
                <a:gd name="T23" fmla="*/ 0 h 110"/>
                <a:gd name="T24" fmla="*/ 15 w 15"/>
                <a:gd name="T25" fmla="*/ 1 h 110"/>
                <a:gd name="T26" fmla="*/ 15 w 15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" h="110">
                  <a:moveTo>
                    <a:pt x="15" y="109"/>
                  </a:moveTo>
                  <a:cubicBezTo>
                    <a:pt x="15" y="109"/>
                    <a:pt x="12" y="110"/>
                    <a:pt x="7" y="110"/>
                  </a:cubicBezTo>
                  <a:cubicBezTo>
                    <a:pt x="2" y="110"/>
                    <a:pt x="0" y="109"/>
                    <a:pt x="0" y="109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2" y="31"/>
                    <a:pt x="7" y="31"/>
                  </a:cubicBezTo>
                  <a:cubicBezTo>
                    <a:pt x="12" y="31"/>
                    <a:pt x="15" y="32"/>
                    <a:pt x="15" y="32"/>
                  </a:cubicBezTo>
                  <a:lnTo>
                    <a:pt x="15" y="109"/>
                  </a:lnTo>
                  <a:close/>
                  <a:moveTo>
                    <a:pt x="15" y="16"/>
                  </a:moveTo>
                  <a:cubicBezTo>
                    <a:pt x="15" y="16"/>
                    <a:pt x="13" y="17"/>
                    <a:pt x="7" y="17"/>
                  </a:cubicBezTo>
                  <a:cubicBezTo>
                    <a:pt x="2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3" y="0"/>
                    <a:pt x="15" y="1"/>
                    <a:pt x="15" y="1"/>
                  </a:cubicBezTo>
                  <a:lnTo>
                    <a:pt x="15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65" name="Freeform 53"/>
            <p:cNvSpPr>
              <a:spLocks noEditPoints="1"/>
            </p:cNvSpPr>
            <p:nvPr/>
          </p:nvSpPr>
          <p:spPr bwMode="auto">
            <a:xfrm>
              <a:off x="3224" y="2576"/>
              <a:ext cx="122" cy="160"/>
            </a:xfrm>
            <a:custGeom>
              <a:avLst/>
              <a:gdLst>
                <a:gd name="T0" fmla="*/ 33 w 63"/>
                <a:gd name="T1" fmla="*/ 12 h 83"/>
                <a:gd name="T2" fmla="*/ 15 w 63"/>
                <a:gd name="T3" fmla="*/ 36 h 83"/>
                <a:gd name="T4" fmla="*/ 48 w 63"/>
                <a:gd name="T5" fmla="*/ 36 h 83"/>
                <a:gd name="T6" fmla="*/ 48 w 63"/>
                <a:gd name="T7" fmla="*/ 29 h 83"/>
                <a:gd name="T8" fmla="*/ 33 w 63"/>
                <a:gd name="T9" fmla="*/ 12 h 83"/>
                <a:gd name="T10" fmla="*/ 15 w 63"/>
                <a:gd name="T11" fmla="*/ 46 h 83"/>
                <a:gd name="T12" fmla="*/ 36 w 63"/>
                <a:gd name="T13" fmla="*/ 70 h 83"/>
                <a:gd name="T14" fmla="*/ 54 w 63"/>
                <a:gd name="T15" fmla="*/ 66 h 83"/>
                <a:gd name="T16" fmla="*/ 59 w 63"/>
                <a:gd name="T17" fmla="*/ 76 h 83"/>
                <a:gd name="T18" fmla="*/ 34 w 63"/>
                <a:gd name="T19" fmla="*/ 83 h 83"/>
                <a:gd name="T20" fmla="*/ 0 w 63"/>
                <a:gd name="T21" fmla="*/ 41 h 83"/>
                <a:gd name="T22" fmla="*/ 33 w 63"/>
                <a:gd name="T23" fmla="*/ 0 h 83"/>
                <a:gd name="T24" fmla="*/ 63 w 63"/>
                <a:gd name="T25" fmla="*/ 31 h 83"/>
                <a:gd name="T26" fmla="*/ 62 w 63"/>
                <a:gd name="T27" fmla="*/ 46 h 83"/>
                <a:gd name="T28" fmla="*/ 15 w 63"/>
                <a:gd name="T29" fmla="*/ 4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3" h="83">
                  <a:moveTo>
                    <a:pt x="33" y="12"/>
                  </a:moveTo>
                  <a:cubicBezTo>
                    <a:pt x="23" y="12"/>
                    <a:pt x="17" y="19"/>
                    <a:pt x="15" y="36"/>
                  </a:cubicBezTo>
                  <a:cubicBezTo>
                    <a:pt x="48" y="36"/>
                    <a:pt x="48" y="36"/>
                    <a:pt x="48" y="36"/>
                  </a:cubicBezTo>
                  <a:cubicBezTo>
                    <a:pt x="48" y="34"/>
                    <a:pt x="48" y="32"/>
                    <a:pt x="48" y="29"/>
                  </a:cubicBezTo>
                  <a:cubicBezTo>
                    <a:pt x="48" y="20"/>
                    <a:pt x="44" y="12"/>
                    <a:pt x="33" y="12"/>
                  </a:cubicBezTo>
                  <a:moveTo>
                    <a:pt x="15" y="46"/>
                  </a:moveTo>
                  <a:cubicBezTo>
                    <a:pt x="17" y="64"/>
                    <a:pt x="24" y="70"/>
                    <a:pt x="36" y="70"/>
                  </a:cubicBezTo>
                  <a:cubicBezTo>
                    <a:pt x="47" y="70"/>
                    <a:pt x="54" y="66"/>
                    <a:pt x="54" y="66"/>
                  </a:cubicBezTo>
                  <a:cubicBezTo>
                    <a:pt x="57" y="68"/>
                    <a:pt x="59" y="72"/>
                    <a:pt x="59" y="76"/>
                  </a:cubicBezTo>
                  <a:cubicBezTo>
                    <a:pt x="59" y="76"/>
                    <a:pt x="50" y="83"/>
                    <a:pt x="34" y="83"/>
                  </a:cubicBezTo>
                  <a:cubicBezTo>
                    <a:pt x="11" y="83"/>
                    <a:pt x="0" y="68"/>
                    <a:pt x="0" y="41"/>
                  </a:cubicBezTo>
                  <a:cubicBezTo>
                    <a:pt x="0" y="13"/>
                    <a:pt x="13" y="0"/>
                    <a:pt x="33" y="0"/>
                  </a:cubicBezTo>
                  <a:cubicBezTo>
                    <a:pt x="52" y="0"/>
                    <a:pt x="63" y="11"/>
                    <a:pt x="63" y="31"/>
                  </a:cubicBezTo>
                  <a:cubicBezTo>
                    <a:pt x="63" y="40"/>
                    <a:pt x="62" y="46"/>
                    <a:pt x="62" y="46"/>
                  </a:cubicBezTo>
                  <a:lnTo>
                    <a:pt x="15" y="4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66" name="Freeform 54"/>
            <p:cNvSpPr>
              <a:spLocks noEditPoints="1"/>
            </p:cNvSpPr>
            <p:nvPr/>
          </p:nvSpPr>
          <p:spPr bwMode="auto">
            <a:xfrm>
              <a:off x="3381" y="2576"/>
              <a:ext cx="125" cy="224"/>
            </a:xfrm>
            <a:custGeom>
              <a:avLst/>
              <a:gdLst>
                <a:gd name="T0" fmla="*/ 31 w 65"/>
                <a:gd name="T1" fmla="*/ 13 h 116"/>
                <a:gd name="T2" fmla="*/ 15 w 65"/>
                <a:gd name="T3" fmla="*/ 32 h 116"/>
                <a:gd name="T4" fmla="*/ 15 w 65"/>
                <a:gd name="T5" fmla="*/ 51 h 116"/>
                <a:gd name="T6" fmla="*/ 31 w 65"/>
                <a:gd name="T7" fmla="*/ 70 h 116"/>
                <a:gd name="T8" fmla="*/ 50 w 65"/>
                <a:gd name="T9" fmla="*/ 42 h 116"/>
                <a:gd name="T10" fmla="*/ 31 w 65"/>
                <a:gd name="T11" fmla="*/ 13 h 116"/>
                <a:gd name="T12" fmla="*/ 37 w 65"/>
                <a:gd name="T13" fmla="*/ 0 h 116"/>
                <a:gd name="T14" fmla="*/ 65 w 65"/>
                <a:gd name="T15" fmla="*/ 42 h 116"/>
                <a:gd name="T16" fmla="*/ 37 w 65"/>
                <a:gd name="T17" fmla="*/ 83 h 116"/>
                <a:gd name="T18" fmla="*/ 15 w 65"/>
                <a:gd name="T19" fmla="*/ 73 h 116"/>
                <a:gd name="T20" fmla="*/ 15 w 65"/>
                <a:gd name="T21" fmla="*/ 115 h 116"/>
                <a:gd name="T22" fmla="*/ 7 w 65"/>
                <a:gd name="T23" fmla="*/ 116 h 116"/>
                <a:gd name="T24" fmla="*/ 0 w 65"/>
                <a:gd name="T25" fmla="*/ 115 h 116"/>
                <a:gd name="T26" fmla="*/ 0 w 65"/>
                <a:gd name="T27" fmla="*/ 3 h 116"/>
                <a:gd name="T28" fmla="*/ 7 w 65"/>
                <a:gd name="T29" fmla="*/ 2 h 116"/>
                <a:gd name="T30" fmla="*/ 15 w 65"/>
                <a:gd name="T31" fmla="*/ 3 h 116"/>
                <a:gd name="T32" fmla="*/ 15 w 65"/>
                <a:gd name="T33" fmla="*/ 10 h 116"/>
                <a:gd name="T34" fmla="*/ 37 w 65"/>
                <a:gd name="T35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6">
                  <a:moveTo>
                    <a:pt x="31" y="13"/>
                  </a:moveTo>
                  <a:cubicBezTo>
                    <a:pt x="21" y="13"/>
                    <a:pt x="15" y="22"/>
                    <a:pt x="15" y="32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62"/>
                    <a:pt x="21" y="70"/>
                    <a:pt x="31" y="70"/>
                  </a:cubicBezTo>
                  <a:cubicBezTo>
                    <a:pt x="43" y="70"/>
                    <a:pt x="50" y="64"/>
                    <a:pt x="50" y="42"/>
                  </a:cubicBezTo>
                  <a:cubicBezTo>
                    <a:pt x="50" y="19"/>
                    <a:pt x="43" y="13"/>
                    <a:pt x="31" y="13"/>
                  </a:cubicBezTo>
                  <a:moveTo>
                    <a:pt x="37" y="0"/>
                  </a:moveTo>
                  <a:cubicBezTo>
                    <a:pt x="54" y="0"/>
                    <a:pt x="65" y="11"/>
                    <a:pt x="65" y="42"/>
                  </a:cubicBezTo>
                  <a:cubicBezTo>
                    <a:pt x="65" y="72"/>
                    <a:pt x="54" y="83"/>
                    <a:pt x="37" y="83"/>
                  </a:cubicBezTo>
                  <a:cubicBezTo>
                    <a:pt x="26" y="83"/>
                    <a:pt x="19" y="79"/>
                    <a:pt x="15" y="73"/>
                  </a:cubicBezTo>
                  <a:cubicBezTo>
                    <a:pt x="15" y="115"/>
                    <a:pt x="15" y="115"/>
                    <a:pt x="15" y="115"/>
                  </a:cubicBezTo>
                  <a:cubicBezTo>
                    <a:pt x="15" y="115"/>
                    <a:pt x="12" y="116"/>
                    <a:pt x="7" y="116"/>
                  </a:cubicBezTo>
                  <a:cubicBezTo>
                    <a:pt x="2" y="116"/>
                    <a:pt x="0" y="115"/>
                    <a:pt x="0" y="115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" y="2"/>
                    <a:pt x="7" y="2"/>
                  </a:cubicBezTo>
                  <a:cubicBezTo>
                    <a:pt x="12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9" y="4"/>
                    <a:pt x="26" y="0"/>
                    <a:pt x="37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67" name="Freeform 55"/>
            <p:cNvSpPr>
              <a:spLocks noEditPoints="1"/>
            </p:cNvSpPr>
            <p:nvPr/>
          </p:nvSpPr>
          <p:spPr bwMode="auto">
            <a:xfrm>
              <a:off x="3535" y="2576"/>
              <a:ext cx="124" cy="160"/>
            </a:xfrm>
            <a:custGeom>
              <a:avLst/>
              <a:gdLst>
                <a:gd name="T0" fmla="*/ 34 w 64"/>
                <a:gd name="T1" fmla="*/ 12 h 83"/>
                <a:gd name="T2" fmla="*/ 16 w 64"/>
                <a:gd name="T3" fmla="*/ 36 h 83"/>
                <a:gd name="T4" fmla="*/ 48 w 64"/>
                <a:gd name="T5" fmla="*/ 36 h 83"/>
                <a:gd name="T6" fmla="*/ 49 w 64"/>
                <a:gd name="T7" fmla="*/ 29 h 83"/>
                <a:gd name="T8" fmla="*/ 34 w 64"/>
                <a:gd name="T9" fmla="*/ 12 h 83"/>
                <a:gd name="T10" fmla="*/ 16 w 64"/>
                <a:gd name="T11" fmla="*/ 46 h 83"/>
                <a:gd name="T12" fmla="*/ 37 w 64"/>
                <a:gd name="T13" fmla="*/ 70 h 83"/>
                <a:gd name="T14" fmla="*/ 55 w 64"/>
                <a:gd name="T15" fmla="*/ 66 h 83"/>
                <a:gd name="T16" fmla="*/ 60 w 64"/>
                <a:gd name="T17" fmla="*/ 76 h 83"/>
                <a:gd name="T18" fmla="*/ 35 w 64"/>
                <a:gd name="T19" fmla="*/ 83 h 83"/>
                <a:gd name="T20" fmla="*/ 0 w 64"/>
                <a:gd name="T21" fmla="*/ 41 h 83"/>
                <a:gd name="T22" fmla="*/ 34 w 64"/>
                <a:gd name="T23" fmla="*/ 0 h 83"/>
                <a:gd name="T24" fmla="*/ 64 w 64"/>
                <a:gd name="T25" fmla="*/ 31 h 83"/>
                <a:gd name="T26" fmla="*/ 62 w 64"/>
                <a:gd name="T27" fmla="*/ 46 h 83"/>
                <a:gd name="T28" fmla="*/ 16 w 64"/>
                <a:gd name="T29" fmla="*/ 4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4" h="83">
                  <a:moveTo>
                    <a:pt x="34" y="12"/>
                  </a:moveTo>
                  <a:cubicBezTo>
                    <a:pt x="24" y="12"/>
                    <a:pt x="17" y="19"/>
                    <a:pt x="16" y="36"/>
                  </a:cubicBezTo>
                  <a:cubicBezTo>
                    <a:pt x="48" y="36"/>
                    <a:pt x="48" y="36"/>
                    <a:pt x="48" y="36"/>
                  </a:cubicBezTo>
                  <a:cubicBezTo>
                    <a:pt x="48" y="34"/>
                    <a:pt x="49" y="32"/>
                    <a:pt x="49" y="29"/>
                  </a:cubicBezTo>
                  <a:cubicBezTo>
                    <a:pt x="49" y="20"/>
                    <a:pt x="45" y="12"/>
                    <a:pt x="34" y="12"/>
                  </a:cubicBezTo>
                  <a:moveTo>
                    <a:pt x="16" y="46"/>
                  </a:moveTo>
                  <a:cubicBezTo>
                    <a:pt x="17" y="64"/>
                    <a:pt x="24" y="70"/>
                    <a:pt x="37" y="70"/>
                  </a:cubicBezTo>
                  <a:cubicBezTo>
                    <a:pt x="48" y="70"/>
                    <a:pt x="55" y="66"/>
                    <a:pt x="55" y="66"/>
                  </a:cubicBezTo>
                  <a:cubicBezTo>
                    <a:pt x="57" y="68"/>
                    <a:pt x="59" y="72"/>
                    <a:pt x="60" y="76"/>
                  </a:cubicBezTo>
                  <a:cubicBezTo>
                    <a:pt x="60" y="76"/>
                    <a:pt x="51" y="83"/>
                    <a:pt x="35" y="83"/>
                  </a:cubicBezTo>
                  <a:cubicBezTo>
                    <a:pt x="11" y="83"/>
                    <a:pt x="0" y="68"/>
                    <a:pt x="0" y="41"/>
                  </a:cubicBezTo>
                  <a:cubicBezTo>
                    <a:pt x="0" y="13"/>
                    <a:pt x="14" y="0"/>
                    <a:pt x="34" y="0"/>
                  </a:cubicBezTo>
                  <a:cubicBezTo>
                    <a:pt x="53" y="0"/>
                    <a:pt x="64" y="11"/>
                    <a:pt x="64" y="31"/>
                  </a:cubicBezTo>
                  <a:cubicBezTo>
                    <a:pt x="64" y="40"/>
                    <a:pt x="62" y="46"/>
                    <a:pt x="62" y="46"/>
                  </a:cubicBezTo>
                  <a:lnTo>
                    <a:pt x="16" y="4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68" name="Freeform 56"/>
            <p:cNvSpPr>
              <a:spLocks/>
            </p:cNvSpPr>
            <p:nvPr/>
          </p:nvSpPr>
          <p:spPr bwMode="auto">
            <a:xfrm>
              <a:off x="3678" y="2514"/>
              <a:ext cx="87" cy="218"/>
            </a:xfrm>
            <a:custGeom>
              <a:avLst/>
              <a:gdLst>
                <a:gd name="T0" fmla="*/ 22 w 45"/>
                <a:gd name="T1" fmla="*/ 0 h 113"/>
                <a:gd name="T2" fmla="*/ 30 w 45"/>
                <a:gd name="T3" fmla="*/ 1 h 113"/>
                <a:gd name="T4" fmla="*/ 30 w 45"/>
                <a:gd name="T5" fmla="*/ 43 h 113"/>
                <a:gd name="T6" fmla="*/ 40 w 45"/>
                <a:gd name="T7" fmla="*/ 37 h 113"/>
                <a:gd name="T8" fmla="*/ 43 w 45"/>
                <a:gd name="T9" fmla="*/ 40 h 113"/>
                <a:gd name="T10" fmla="*/ 45 w 45"/>
                <a:gd name="T11" fmla="*/ 45 h 113"/>
                <a:gd name="T12" fmla="*/ 30 w 45"/>
                <a:gd name="T13" fmla="*/ 54 h 113"/>
                <a:gd name="T14" fmla="*/ 30 w 45"/>
                <a:gd name="T15" fmla="*/ 112 h 113"/>
                <a:gd name="T16" fmla="*/ 22 w 45"/>
                <a:gd name="T17" fmla="*/ 113 h 113"/>
                <a:gd name="T18" fmla="*/ 15 w 45"/>
                <a:gd name="T19" fmla="*/ 112 h 113"/>
                <a:gd name="T20" fmla="*/ 15 w 45"/>
                <a:gd name="T21" fmla="*/ 62 h 113"/>
                <a:gd name="T22" fmla="*/ 5 w 45"/>
                <a:gd name="T23" fmla="*/ 68 h 113"/>
                <a:gd name="T24" fmla="*/ 2 w 45"/>
                <a:gd name="T25" fmla="*/ 65 h 113"/>
                <a:gd name="T26" fmla="*/ 0 w 45"/>
                <a:gd name="T27" fmla="*/ 60 h 113"/>
                <a:gd name="T28" fmla="*/ 15 w 45"/>
                <a:gd name="T29" fmla="*/ 52 h 113"/>
                <a:gd name="T30" fmla="*/ 15 w 45"/>
                <a:gd name="T31" fmla="*/ 1 h 113"/>
                <a:gd name="T32" fmla="*/ 22 w 45"/>
                <a:gd name="T33" fmla="*/ 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5" h="113">
                  <a:moveTo>
                    <a:pt x="22" y="0"/>
                  </a:moveTo>
                  <a:cubicBezTo>
                    <a:pt x="27" y="0"/>
                    <a:pt x="30" y="1"/>
                    <a:pt x="30" y="1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40" y="37"/>
                    <a:pt x="40" y="37"/>
                    <a:pt x="40" y="37"/>
                  </a:cubicBezTo>
                  <a:cubicBezTo>
                    <a:pt x="41" y="37"/>
                    <a:pt x="42" y="38"/>
                    <a:pt x="43" y="40"/>
                  </a:cubicBezTo>
                  <a:cubicBezTo>
                    <a:pt x="45" y="43"/>
                    <a:pt x="45" y="45"/>
                    <a:pt x="45" y="45"/>
                  </a:cubicBezTo>
                  <a:cubicBezTo>
                    <a:pt x="30" y="54"/>
                    <a:pt x="30" y="54"/>
                    <a:pt x="30" y="54"/>
                  </a:cubicBezTo>
                  <a:cubicBezTo>
                    <a:pt x="30" y="112"/>
                    <a:pt x="30" y="112"/>
                    <a:pt x="30" y="112"/>
                  </a:cubicBezTo>
                  <a:cubicBezTo>
                    <a:pt x="30" y="112"/>
                    <a:pt x="27" y="113"/>
                    <a:pt x="22" y="113"/>
                  </a:cubicBezTo>
                  <a:cubicBezTo>
                    <a:pt x="17" y="113"/>
                    <a:pt x="15" y="112"/>
                    <a:pt x="15" y="112"/>
                  </a:cubicBezTo>
                  <a:cubicBezTo>
                    <a:pt x="15" y="62"/>
                    <a:pt x="15" y="62"/>
                    <a:pt x="15" y="62"/>
                  </a:cubicBezTo>
                  <a:cubicBezTo>
                    <a:pt x="5" y="68"/>
                    <a:pt x="5" y="68"/>
                    <a:pt x="5" y="68"/>
                  </a:cubicBezTo>
                  <a:cubicBezTo>
                    <a:pt x="4" y="68"/>
                    <a:pt x="3" y="67"/>
                    <a:pt x="2" y="65"/>
                  </a:cubicBezTo>
                  <a:cubicBezTo>
                    <a:pt x="0" y="62"/>
                    <a:pt x="0" y="60"/>
                    <a:pt x="0" y="60"/>
                  </a:cubicBezTo>
                  <a:cubicBezTo>
                    <a:pt x="15" y="52"/>
                    <a:pt x="15" y="52"/>
                    <a:pt x="15" y="52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5" y="1"/>
                    <a:pt x="17" y="0"/>
                    <a:pt x="2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69" name="Freeform 57"/>
            <p:cNvSpPr>
              <a:spLocks/>
            </p:cNvSpPr>
            <p:nvPr/>
          </p:nvSpPr>
          <p:spPr bwMode="auto">
            <a:xfrm>
              <a:off x="3792" y="2576"/>
              <a:ext cx="119" cy="156"/>
            </a:xfrm>
            <a:custGeom>
              <a:avLst/>
              <a:gdLst>
                <a:gd name="T0" fmla="*/ 62 w 62"/>
                <a:gd name="T1" fmla="*/ 80 h 81"/>
                <a:gd name="T2" fmla="*/ 54 w 62"/>
                <a:gd name="T3" fmla="*/ 81 h 81"/>
                <a:gd name="T4" fmla="*/ 46 w 62"/>
                <a:gd name="T5" fmla="*/ 80 h 81"/>
                <a:gd name="T6" fmla="*/ 46 w 62"/>
                <a:gd name="T7" fmla="*/ 26 h 81"/>
                <a:gd name="T8" fmla="*/ 32 w 62"/>
                <a:gd name="T9" fmla="*/ 13 h 81"/>
                <a:gd name="T10" fmla="*/ 15 w 62"/>
                <a:gd name="T11" fmla="*/ 22 h 81"/>
                <a:gd name="T12" fmla="*/ 15 w 62"/>
                <a:gd name="T13" fmla="*/ 80 h 81"/>
                <a:gd name="T14" fmla="*/ 8 w 62"/>
                <a:gd name="T15" fmla="*/ 81 h 81"/>
                <a:gd name="T16" fmla="*/ 0 w 62"/>
                <a:gd name="T17" fmla="*/ 80 h 81"/>
                <a:gd name="T18" fmla="*/ 0 w 62"/>
                <a:gd name="T19" fmla="*/ 3 h 81"/>
                <a:gd name="T20" fmla="*/ 8 w 62"/>
                <a:gd name="T21" fmla="*/ 2 h 81"/>
                <a:gd name="T22" fmla="*/ 15 w 62"/>
                <a:gd name="T23" fmla="*/ 3 h 81"/>
                <a:gd name="T24" fmla="*/ 15 w 62"/>
                <a:gd name="T25" fmla="*/ 10 h 81"/>
                <a:gd name="T26" fmla="*/ 38 w 62"/>
                <a:gd name="T27" fmla="*/ 0 h 81"/>
                <a:gd name="T28" fmla="*/ 62 w 62"/>
                <a:gd name="T29" fmla="*/ 23 h 81"/>
                <a:gd name="T30" fmla="*/ 62 w 62"/>
                <a:gd name="T3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81">
                  <a:moveTo>
                    <a:pt x="62" y="80"/>
                  </a:moveTo>
                  <a:cubicBezTo>
                    <a:pt x="62" y="80"/>
                    <a:pt x="59" y="81"/>
                    <a:pt x="54" y="81"/>
                  </a:cubicBezTo>
                  <a:cubicBezTo>
                    <a:pt x="49" y="81"/>
                    <a:pt x="46" y="80"/>
                    <a:pt x="46" y="80"/>
                  </a:cubicBezTo>
                  <a:cubicBezTo>
                    <a:pt x="46" y="26"/>
                    <a:pt x="46" y="26"/>
                    <a:pt x="46" y="26"/>
                  </a:cubicBezTo>
                  <a:cubicBezTo>
                    <a:pt x="46" y="17"/>
                    <a:pt x="42" y="13"/>
                    <a:pt x="32" y="13"/>
                  </a:cubicBezTo>
                  <a:cubicBezTo>
                    <a:pt x="26" y="13"/>
                    <a:pt x="19" y="16"/>
                    <a:pt x="15" y="22"/>
                  </a:cubicBezTo>
                  <a:cubicBezTo>
                    <a:pt x="15" y="80"/>
                    <a:pt x="15" y="80"/>
                    <a:pt x="15" y="80"/>
                  </a:cubicBezTo>
                  <a:cubicBezTo>
                    <a:pt x="15" y="80"/>
                    <a:pt x="13" y="81"/>
                    <a:pt x="8" y="81"/>
                  </a:cubicBezTo>
                  <a:cubicBezTo>
                    <a:pt x="3" y="81"/>
                    <a:pt x="0" y="80"/>
                    <a:pt x="0" y="8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3" y="2"/>
                    <a:pt x="8" y="2"/>
                  </a:cubicBezTo>
                  <a:cubicBezTo>
                    <a:pt x="13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21" y="4"/>
                    <a:pt x="29" y="0"/>
                    <a:pt x="38" y="0"/>
                  </a:cubicBezTo>
                  <a:cubicBezTo>
                    <a:pt x="53" y="0"/>
                    <a:pt x="62" y="10"/>
                    <a:pt x="62" y="23"/>
                  </a:cubicBezTo>
                  <a:lnTo>
                    <a:pt x="62" y="8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70" name="Freeform 58"/>
            <p:cNvSpPr>
              <a:spLocks noEditPoints="1"/>
            </p:cNvSpPr>
            <p:nvPr/>
          </p:nvSpPr>
          <p:spPr bwMode="auto">
            <a:xfrm>
              <a:off x="3946" y="2576"/>
              <a:ext cx="130" cy="160"/>
            </a:xfrm>
            <a:custGeom>
              <a:avLst/>
              <a:gdLst>
                <a:gd name="T0" fmla="*/ 33 w 67"/>
                <a:gd name="T1" fmla="*/ 12 h 83"/>
                <a:gd name="T2" fmla="*/ 15 w 67"/>
                <a:gd name="T3" fmla="*/ 42 h 83"/>
                <a:gd name="T4" fmla="*/ 33 w 67"/>
                <a:gd name="T5" fmla="*/ 71 h 83"/>
                <a:gd name="T6" fmla="*/ 51 w 67"/>
                <a:gd name="T7" fmla="*/ 42 h 83"/>
                <a:gd name="T8" fmla="*/ 33 w 67"/>
                <a:gd name="T9" fmla="*/ 12 h 83"/>
                <a:gd name="T10" fmla="*/ 33 w 67"/>
                <a:gd name="T11" fmla="*/ 0 h 83"/>
                <a:gd name="T12" fmla="*/ 67 w 67"/>
                <a:gd name="T13" fmla="*/ 42 h 83"/>
                <a:gd name="T14" fmla="*/ 33 w 67"/>
                <a:gd name="T15" fmla="*/ 83 h 83"/>
                <a:gd name="T16" fmla="*/ 0 w 67"/>
                <a:gd name="T17" fmla="*/ 42 h 83"/>
                <a:gd name="T18" fmla="*/ 33 w 67"/>
                <a:gd name="T1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83">
                  <a:moveTo>
                    <a:pt x="33" y="12"/>
                  </a:moveTo>
                  <a:cubicBezTo>
                    <a:pt x="22" y="12"/>
                    <a:pt x="15" y="18"/>
                    <a:pt x="15" y="42"/>
                  </a:cubicBezTo>
                  <a:cubicBezTo>
                    <a:pt x="15" y="65"/>
                    <a:pt x="22" y="71"/>
                    <a:pt x="33" y="71"/>
                  </a:cubicBezTo>
                  <a:cubicBezTo>
                    <a:pt x="44" y="71"/>
                    <a:pt x="51" y="65"/>
                    <a:pt x="51" y="42"/>
                  </a:cubicBezTo>
                  <a:cubicBezTo>
                    <a:pt x="51" y="18"/>
                    <a:pt x="44" y="12"/>
                    <a:pt x="33" y="12"/>
                  </a:cubicBezTo>
                  <a:moveTo>
                    <a:pt x="33" y="0"/>
                  </a:moveTo>
                  <a:cubicBezTo>
                    <a:pt x="54" y="0"/>
                    <a:pt x="67" y="12"/>
                    <a:pt x="67" y="42"/>
                  </a:cubicBezTo>
                  <a:cubicBezTo>
                    <a:pt x="67" y="71"/>
                    <a:pt x="54" y="83"/>
                    <a:pt x="33" y="83"/>
                  </a:cubicBezTo>
                  <a:cubicBezTo>
                    <a:pt x="12" y="83"/>
                    <a:pt x="0" y="71"/>
                    <a:pt x="0" y="42"/>
                  </a:cubicBezTo>
                  <a:cubicBezTo>
                    <a:pt x="0" y="12"/>
                    <a:pt x="12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71" name="Freeform 59"/>
            <p:cNvSpPr>
              <a:spLocks/>
            </p:cNvSpPr>
            <p:nvPr/>
          </p:nvSpPr>
          <p:spPr bwMode="auto">
            <a:xfrm>
              <a:off x="4103" y="2576"/>
              <a:ext cx="104" cy="160"/>
            </a:xfrm>
            <a:custGeom>
              <a:avLst/>
              <a:gdLst>
                <a:gd name="T0" fmla="*/ 29 w 54"/>
                <a:gd name="T1" fmla="*/ 0 h 83"/>
                <a:gd name="T2" fmla="*/ 50 w 54"/>
                <a:gd name="T3" fmla="*/ 4 h 83"/>
                <a:gd name="T4" fmla="*/ 46 w 54"/>
                <a:gd name="T5" fmla="*/ 15 h 83"/>
                <a:gd name="T6" fmla="*/ 31 w 54"/>
                <a:gd name="T7" fmla="*/ 13 h 83"/>
                <a:gd name="T8" fmla="*/ 15 w 54"/>
                <a:gd name="T9" fmla="*/ 24 h 83"/>
                <a:gd name="T10" fmla="*/ 34 w 54"/>
                <a:gd name="T11" fmla="*/ 36 h 83"/>
                <a:gd name="T12" fmla="*/ 54 w 54"/>
                <a:gd name="T13" fmla="*/ 59 h 83"/>
                <a:gd name="T14" fmla="*/ 26 w 54"/>
                <a:gd name="T15" fmla="*/ 83 h 83"/>
                <a:gd name="T16" fmla="*/ 0 w 54"/>
                <a:gd name="T17" fmla="*/ 77 h 83"/>
                <a:gd name="T18" fmla="*/ 5 w 54"/>
                <a:gd name="T19" fmla="*/ 66 h 83"/>
                <a:gd name="T20" fmla="*/ 25 w 54"/>
                <a:gd name="T21" fmla="*/ 70 h 83"/>
                <a:gd name="T22" fmla="*/ 39 w 54"/>
                <a:gd name="T23" fmla="*/ 59 h 83"/>
                <a:gd name="T24" fmla="*/ 22 w 54"/>
                <a:gd name="T25" fmla="*/ 46 h 83"/>
                <a:gd name="T26" fmla="*/ 1 w 54"/>
                <a:gd name="T27" fmla="*/ 24 h 83"/>
                <a:gd name="T28" fmla="*/ 29 w 54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83">
                  <a:moveTo>
                    <a:pt x="29" y="0"/>
                  </a:moveTo>
                  <a:cubicBezTo>
                    <a:pt x="44" y="0"/>
                    <a:pt x="50" y="4"/>
                    <a:pt x="50" y="4"/>
                  </a:cubicBezTo>
                  <a:cubicBezTo>
                    <a:pt x="50" y="8"/>
                    <a:pt x="49" y="13"/>
                    <a:pt x="46" y="15"/>
                  </a:cubicBezTo>
                  <a:cubicBezTo>
                    <a:pt x="46" y="15"/>
                    <a:pt x="39" y="13"/>
                    <a:pt x="31" y="13"/>
                  </a:cubicBezTo>
                  <a:cubicBezTo>
                    <a:pt x="20" y="13"/>
                    <a:pt x="15" y="17"/>
                    <a:pt x="15" y="24"/>
                  </a:cubicBezTo>
                  <a:cubicBezTo>
                    <a:pt x="15" y="31"/>
                    <a:pt x="25" y="33"/>
                    <a:pt x="34" y="36"/>
                  </a:cubicBezTo>
                  <a:cubicBezTo>
                    <a:pt x="44" y="39"/>
                    <a:pt x="54" y="44"/>
                    <a:pt x="54" y="59"/>
                  </a:cubicBezTo>
                  <a:cubicBezTo>
                    <a:pt x="54" y="74"/>
                    <a:pt x="45" y="83"/>
                    <a:pt x="26" y="83"/>
                  </a:cubicBezTo>
                  <a:cubicBezTo>
                    <a:pt x="10" y="83"/>
                    <a:pt x="0" y="77"/>
                    <a:pt x="0" y="77"/>
                  </a:cubicBezTo>
                  <a:cubicBezTo>
                    <a:pt x="0" y="73"/>
                    <a:pt x="2" y="69"/>
                    <a:pt x="5" y="66"/>
                  </a:cubicBezTo>
                  <a:cubicBezTo>
                    <a:pt x="5" y="66"/>
                    <a:pt x="14" y="70"/>
                    <a:pt x="25" y="70"/>
                  </a:cubicBezTo>
                  <a:cubicBezTo>
                    <a:pt x="34" y="70"/>
                    <a:pt x="39" y="67"/>
                    <a:pt x="39" y="59"/>
                  </a:cubicBezTo>
                  <a:cubicBezTo>
                    <a:pt x="39" y="51"/>
                    <a:pt x="31" y="49"/>
                    <a:pt x="22" y="46"/>
                  </a:cubicBezTo>
                  <a:cubicBezTo>
                    <a:pt x="12" y="43"/>
                    <a:pt x="1" y="39"/>
                    <a:pt x="1" y="24"/>
                  </a:cubicBezTo>
                  <a:cubicBezTo>
                    <a:pt x="1" y="10"/>
                    <a:pt x="10" y="0"/>
                    <a:pt x="29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72" name="Freeform 60"/>
            <p:cNvSpPr>
              <a:spLocks noEditPoints="1"/>
            </p:cNvSpPr>
            <p:nvPr/>
          </p:nvSpPr>
          <p:spPr bwMode="auto">
            <a:xfrm>
              <a:off x="4242" y="2576"/>
              <a:ext cx="125" cy="224"/>
            </a:xfrm>
            <a:custGeom>
              <a:avLst/>
              <a:gdLst>
                <a:gd name="T0" fmla="*/ 31 w 65"/>
                <a:gd name="T1" fmla="*/ 13 h 116"/>
                <a:gd name="T2" fmla="*/ 15 w 65"/>
                <a:gd name="T3" fmla="*/ 32 h 116"/>
                <a:gd name="T4" fmla="*/ 15 w 65"/>
                <a:gd name="T5" fmla="*/ 51 h 116"/>
                <a:gd name="T6" fmla="*/ 31 w 65"/>
                <a:gd name="T7" fmla="*/ 70 h 116"/>
                <a:gd name="T8" fmla="*/ 49 w 65"/>
                <a:gd name="T9" fmla="*/ 42 h 116"/>
                <a:gd name="T10" fmla="*/ 31 w 65"/>
                <a:gd name="T11" fmla="*/ 13 h 116"/>
                <a:gd name="T12" fmla="*/ 36 w 65"/>
                <a:gd name="T13" fmla="*/ 0 h 116"/>
                <a:gd name="T14" fmla="*/ 65 w 65"/>
                <a:gd name="T15" fmla="*/ 42 h 116"/>
                <a:gd name="T16" fmla="*/ 36 w 65"/>
                <a:gd name="T17" fmla="*/ 83 h 116"/>
                <a:gd name="T18" fmla="*/ 15 w 65"/>
                <a:gd name="T19" fmla="*/ 73 h 116"/>
                <a:gd name="T20" fmla="*/ 15 w 65"/>
                <a:gd name="T21" fmla="*/ 115 h 116"/>
                <a:gd name="T22" fmla="*/ 7 w 65"/>
                <a:gd name="T23" fmla="*/ 116 h 116"/>
                <a:gd name="T24" fmla="*/ 0 w 65"/>
                <a:gd name="T25" fmla="*/ 115 h 116"/>
                <a:gd name="T26" fmla="*/ 0 w 65"/>
                <a:gd name="T27" fmla="*/ 3 h 116"/>
                <a:gd name="T28" fmla="*/ 7 w 65"/>
                <a:gd name="T29" fmla="*/ 2 h 116"/>
                <a:gd name="T30" fmla="*/ 15 w 65"/>
                <a:gd name="T31" fmla="*/ 3 h 116"/>
                <a:gd name="T32" fmla="*/ 15 w 65"/>
                <a:gd name="T33" fmla="*/ 10 h 116"/>
                <a:gd name="T34" fmla="*/ 36 w 65"/>
                <a:gd name="T35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6">
                  <a:moveTo>
                    <a:pt x="31" y="13"/>
                  </a:moveTo>
                  <a:cubicBezTo>
                    <a:pt x="21" y="13"/>
                    <a:pt x="15" y="22"/>
                    <a:pt x="15" y="32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62"/>
                    <a:pt x="21" y="70"/>
                    <a:pt x="31" y="70"/>
                  </a:cubicBezTo>
                  <a:cubicBezTo>
                    <a:pt x="43" y="70"/>
                    <a:pt x="49" y="64"/>
                    <a:pt x="49" y="42"/>
                  </a:cubicBezTo>
                  <a:cubicBezTo>
                    <a:pt x="49" y="19"/>
                    <a:pt x="43" y="13"/>
                    <a:pt x="31" y="13"/>
                  </a:cubicBezTo>
                  <a:moveTo>
                    <a:pt x="36" y="0"/>
                  </a:moveTo>
                  <a:cubicBezTo>
                    <a:pt x="54" y="0"/>
                    <a:pt x="65" y="11"/>
                    <a:pt x="65" y="42"/>
                  </a:cubicBezTo>
                  <a:cubicBezTo>
                    <a:pt x="65" y="72"/>
                    <a:pt x="54" y="83"/>
                    <a:pt x="36" y="83"/>
                  </a:cubicBezTo>
                  <a:cubicBezTo>
                    <a:pt x="26" y="83"/>
                    <a:pt x="19" y="79"/>
                    <a:pt x="15" y="73"/>
                  </a:cubicBezTo>
                  <a:cubicBezTo>
                    <a:pt x="15" y="115"/>
                    <a:pt x="15" y="115"/>
                    <a:pt x="15" y="115"/>
                  </a:cubicBezTo>
                  <a:cubicBezTo>
                    <a:pt x="15" y="115"/>
                    <a:pt x="12" y="116"/>
                    <a:pt x="7" y="116"/>
                  </a:cubicBezTo>
                  <a:cubicBezTo>
                    <a:pt x="2" y="116"/>
                    <a:pt x="0" y="115"/>
                    <a:pt x="0" y="115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" y="2"/>
                    <a:pt x="7" y="2"/>
                  </a:cubicBezTo>
                  <a:cubicBezTo>
                    <a:pt x="12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9" y="4"/>
                    <a:pt x="26" y="0"/>
                    <a:pt x="36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73" name="Freeform 61"/>
            <p:cNvSpPr>
              <a:spLocks/>
            </p:cNvSpPr>
            <p:nvPr/>
          </p:nvSpPr>
          <p:spPr bwMode="auto">
            <a:xfrm>
              <a:off x="4404" y="2577"/>
              <a:ext cx="89" cy="155"/>
            </a:xfrm>
            <a:custGeom>
              <a:avLst/>
              <a:gdLst>
                <a:gd name="T0" fmla="*/ 33 w 46"/>
                <a:gd name="T1" fmla="*/ 0 h 80"/>
                <a:gd name="T2" fmla="*/ 46 w 46"/>
                <a:gd name="T3" fmla="*/ 3 h 80"/>
                <a:gd name="T4" fmla="*/ 40 w 46"/>
                <a:gd name="T5" fmla="*/ 16 h 80"/>
                <a:gd name="T6" fmla="*/ 30 w 46"/>
                <a:gd name="T7" fmla="*/ 13 h 80"/>
                <a:gd name="T8" fmla="*/ 15 w 46"/>
                <a:gd name="T9" fmla="*/ 24 h 80"/>
                <a:gd name="T10" fmla="*/ 15 w 46"/>
                <a:gd name="T11" fmla="*/ 79 h 80"/>
                <a:gd name="T12" fmla="*/ 7 w 46"/>
                <a:gd name="T13" fmla="*/ 80 h 80"/>
                <a:gd name="T14" fmla="*/ 0 w 46"/>
                <a:gd name="T15" fmla="*/ 79 h 80"/>
                <a:gd name="T16" fmla="*/ 0 w 46"/>
                <a:gd name="T17" fmla="*/ 2 h 80"/>
                <a:gd name="T18" fmla="*/ 7 w 46"/>
                <a:gd name="T19" fmla="*/ 1 h 80"/>
                <a:gd name="T20" fmla="*/ 15 w 46"/>
                <a:gd name="T21" fmla="*/ 2 h 80"/>
                <a:gd name="T22" fmla="*/ 15 w 46"/>
                <a:gd name="T23" fmla="*/ 12 h 80"/>
                <a:gd name="T24" fmla="*/ 33 w 46"/>
                <a:gd name="T25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6" h="80">
                  <a:moveTo>
                    <a:pt x="33" y="0"/>
                  </a:moveTo>
                  <a:cubicBezTo>
                    <a:pt x="39" y="0"/>
                    <a:pt x="43" y="1"/>
                    <a:pt x="46" y="3"/>
                  </a:cubicBezTo>
                  <a:cubicBezTo>
                    <a:pt x="46" y="9"/>
                    <a:pt x="44" y="13"/>
                    <a:pt x="40" y="16"/>
                  </a:cubicBezTo>
                  <a:cubicBezTo>
                    <a:pt x="37" y="14"/>
                    <a:pt x="34" y="13"/>
                    <a:pt x="30" y="13"/>
                  </a:cubicBezTo>
                  <a:cubicBezTo>
                    <a:pt x="24" y="13"/>
                    <a:pt x="19" y="17"/>
                    <a:pt x="15" y="24"/>
                  </a:cubicBezTo>
                  <a:cubicBezTo>
                    <a:pt x="15" y="79"/>
                    <a:pt x="15" y="79"/>
                    <a:pt x="15" y="79"/>
                  </a:cubicBezTo>
                  <a:cubicBezTo>
                    <a:pt x="15" y="79"/>
                    <a:pt x="12" y="80"/>
                    <a:pt x="7" y="80"/>
                  </a:cubicBezTo>
                  <a:cubicBezTo>
                    <a:pt x="2" y="80"/>
                    <a:pt x="0" y="79"/>
                    <a:pt x="0" y="79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2" y="1"/>
                    <a:pt x="7" y="1"/>
                  </a:cubicBezTo>
                  <a:cubicBezTo>
                    <a:pt x="12" y="1"/>
                    <a:pt x="15" y="2"/>
                    <a:pt x="15" y="2"/>
                  </a:cubicBezTo>
                  <a:cubicBezTo>
                    <a:pt x="15" y="12"/>
                    <a:pt x="15" y="12"/>
                    <a:pt x="15" y="12"/>
                  </a:cubicBezTo>
                  <a:cubicBezTo>
                    <a:pt x="20" y="3"/>
                    <a:pt x="27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74" name="Freeform 62"/>
            <p:cNvSpPr>
              <a:spLocks noEditPoints="1"/>
            </p:cNvSpPr>
            <p:nvPr/>
          </p:nvSpPr>
          <p:spPr bwMode="auto">
            <a:xfrm>
              <a:off x="4506" y="2576"/>
              <a:ext cx="118" cy="160"/>
            </a:xfrm>
            <a:custGeom>
              <a:avLst/>
              <a:gdLst>
                <a:gd name="T0" fmla="*/ 31 w 61"/>
                <a:gd name="T1" fmla="*/ 44 h 83"/>
                <a:gd name="T2" fmla="*/ 16 w 61"/>
                <a:gd name="T3" fmla="*/ 58 h 83"/>
                <a:gd name="T4" fmla="*/ 29 w 61"/>
                <a:gd name="T5" fmla="*/ 71 h 83"/>
                <a:gd name="T6" fmla="*/ 46 w 61"/>
                <a:gd name="T7" fmla="*/ 50 h 83"/>
                <a:gd name="T8" fmla="*/ 46 w 61"/>
                <a:gd name="T9" fmla="*/ 45 h 83"/>
                <a:gd name="T10" fmla="*/ 31 w 61"/>
                <a:gd name="T11" fmla="*/ 44 h 83"/>
                <a:gd name="T12" fmla="*/ 32 w 61"/>
                <a:gd name="T13" fmla="*/ 0 h 83"/>
                <a:gd name="T14" fmla="*/ 61 w 61"/>
                <a:gd name="T15" fmla="*/ 30 h 83"/>
                <a:gd name="T16" fmla="*/ 61 w 61"/>
                <a:gd name="T17" fmla="*/ 80 h 83"/>
                <a:gd name="T18" fmla="*/ 55 w 61"/>
                <a:gd name="T19" fmla="*/ 81 h 83"/>
                <a:gd name="T20" fmla="*/ 49 w 61"/>
                <a:gd name="T21" fmla="*/ 80 h 83"/>
                <a:gd name="T22" fmla="*/ 47 w 61"/>
                <a:gd name="T23" fmla="*/ 71 h 83"/>
                <a:gd name="T24" fmla="*/ 23 w 61"/>
                <a:gd name="T25" fmla="*/ 83 h 83"/>
                <a:gd name="T26" fmla="*/ 0 w 61"/>
                <a:gd name="T27" fmla="*/ 58 h 83"/>
                <a:gd name="T28" fmla="*/ 29 w 61"/>
                <a:gd name="T29" fmla="*/ 34 h 83"/>
                <a:gd name="T30" fmla="*/ 46 w 61"/>
                <a:gd name="T31" fmla="*/ 35 h 83"/>
                <a:gd name="T32" fmla="*/ 46 w 61"/>
                <a:gd name="T33" fmla="*/ 29 h 83"/>
                <a:gd name="T34" fmla="*/ 31 w 61"/>
                <a:gd name="T35" fmla="*/ 13 h 83"/>
                <a:gd name="T36" fmla="*/ 10 w 61"/>
                <a:gd name="T37" fmla="*/ 17 h 83"/>
                <a:gd name="T38" fmla="*/ 7 w 61"/>
                <a:gd name="T39" fmla="*/ 12 h 83"/>
                <a:gd name="T40" fmla="*/ 6 w 61"/>
                <a:gd name="T41" fmla="*/ 6 h 83"/>
                <a:gd name="T42" fmla="*/ 32 w 61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1" h="83">
                  <a:moveTo>
                    <a:pt x="31" y="44"/>
                  </a:moveTo>
                  <a:cubicBezTo>
                    <a:pt x="21" y="44"/>
                    <a:pt x="16" y="48"/>
                    <a:pt x="16" y="58"/>
                  </a:cubicBezTo>
                  <a:cubicBezTo>
                    <a:pt x="16" y="67"/>
                    <a:pt x="21" y="71"/>
                    <a:pt x="29" y="71"/>
                  </a:cubicBezTo>
                  <a:cubicBezTo>
                    <a:pt x="41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7" y="44"/>
                    <a:pt x="31" y="44"/>
                  </a:cubicBezTo>
                  <a:moveTo>
                    <a:pt x="32" y="0"/>
                  </a:moveTo>
                  <a:cubicBezTo>
                    <a:pt x="54" y="0"/>
                    <a:pt x="61" y="10"/>
                    <a:pt x="61" y="30"/>
                  </a:cubicBezTo>
                  <a:cubicBezTo>
                    <a:pt x="61" y="80"/>
                    <a:pt x="61" y="80"/>
                    <a:pt x="61" y="80"/>
                  </a:cubicBezTo>
                  <a:cubicBezTo>
                    <a:pt x="61" y="80"/>
                    <a:pt x="60" y="81"/>
                    <a:pt x="55" y="81"/>
                  </a:cubicBezTo>
                  <a:cubicBezTo>
                    <a:pt x="52" y="81"/>
                    <a:pt x="49" y="80"/>
                    <a:pt x="49" y="80"/>
                  </a:cubicBezTo>
                  <a:cubicBezTo>
                    <a:pt x="47" y="71"/>
                    <a:pt x="47" y="71"/>
                    <a:pt x="47" y="71"/>
                  </a:cubicBezTo>
                  <a:cubicBezTo>
                    <a:pt x="43" y="79"/>
                    <a:pt x="35" y="83"/>
                    <a:pt x="23" y="83"/>
                  </a:cubicBezTo>
                  <a:cubicBezTo>
                    <a:pt x="9" y="83"/>
                    <a:pt x="0" y="75"/>
                    <a:pt x="0" y="58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2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2" y="13"/>
                    <a:pt x="31" y="13"/>
                  </a:cubicBezTo>
                  <a:cubicBezTo>
                    <a:pt x="20" y="13"/>
                    <a:pt x="10" y="17"/>
                    <a:pt x="10" y="17"/>
                  </a:cubicBezTo>
                  <a:cubicBezTo>
                    <a:pt x="10" y="17"/>
                    <a:pt x="8" y="15"/>
                    <a:pt x="7" y="12"/>
                  </a:cubicBezTo>
                  <a:cubicBezTo>
                    <a:pt x="6" y="9"/>
                    <a:pt x="6" y="6"/>
                    <a:pt x="6" y="6"/>
                  </a:cubicBezTo>
                  <a:cubicBezTo>
                    <a:pt x="6" y="6"/>
                    <a:pt x="17" y="0"/>
                    <a:pt x="3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75" name="Freeform 63"/>
            <p:cNvSpPr>
              <a:spLocks/>
            </p:cNvSpPr>
            <p:nvPr/>
          </p:nvSpPr>
          <p:spPr bwMode="auto">
            <a:xfrm>
              <a:off x="4651" y="2579"/>
              <a:ext cx="218" cy="153"/>
            </a:xfrm>
            <a:custGeom>
              <a:avLst/>
              <a:gdLst>
                <a:gd name="T0" fmla="*/ 61 w 113"/>
                <a:gd name="T1" fmla="*/ 37 h 79"/>
                <a:gd name="T2" fmla="*/ 57 w 113"/>
                <a:gd name="T3" fmla="*/ 16 h 79"/>
                <a:gd name="T4" fmla="*/ 56 w 113"/>
                <a:gd name="T5" fmla="*/ 16 h 79"/>
                <a:gd name="T6" fmla="*/ 52 w 113"/>
                <a:gd name="T7" fmla="*/ 37 h 79"/>
                <a:gd name="T8" fmla="*/ 40 w 113"/>
                <a:gd name="T9" fmla="*/ 78 h 79"/>
                <a:gd name="T10" fmla="*/ 31 w 113"/>
                <a:gd name="T11" fmla="*/ 79 h 79"/>
                <a:gd name="T12" fmla="*/ 23 w 113"/>
                <a:gd name="T13" fmla="*/ 78 h 79"/>
                <a:gd name="T14" fmla="*/ 0 w 113"/>
                <a:gd name="T15" fmla="*/ 1 h 79"/>
                <a:gd name="T16" fmla="*/ 7 w 113"/>
                <a:gd name="T17" fmla="*/ 0 h 79"/>
                <a:gd name="T18" fmla="*/ 14 w 113"/>
                <a:gd name="T19" fmla="*/ 1 h 79"/>
                <a:gd name="T20" fmla="*/ 28 w 113"/>
                <a:gd name="T21" fmla="*/ 49 h 79"/>
                <a:gd name="T22" fmla="*/ 31 w 113"/>
                <a:gd name="T23" fmla="*/ 64 h 79"/>
                <a:gd name="T24" fmla="*/ 32 w 113"/>
                <a:gd name="T25" fmla="*/ 64 h 79"/>
                <a:gd name="T26" fmla="*/ 35 w 113"/>
                <a:gd name="T27" fmla="*/ 49 h 79"/>
                <a:gd name="T28" fmla="*/ 49 w 113"/>
                <a:gd name="T29" fmla="*/ 1 h 79"/>
                <a:gd name="T30" fmla="*/ 57 w 113"/>
                <a:gd name="T31" fmla="*/ 0 h 79"/>
                <a:gd name="T32" fmla="*/ 65 w 113"/>
                <a:gd name="T33" fmla="*/ 1 h 79"/>
                <a:gd name="T34" fmla="*/ 78 w 113"/>
                <a:gd name="T35" fmla="*/ 49 h 79"/>
                <a:gd name="T36" fmla="*/ 81 w 113"/>
                <a:gd name="T37" fmla="*/ 64 h 79"/>
                <a:gd name="T38" fmla="*/ 82 w 113"/>
                <a:gd name="T39" fmla="*/ 64 h 79"/>
                <a:gd name="T40" fmla="*/ 85 w 113"/>
                <a:gd name="T41" fmla="*/ 49 h 79"/>
                <a:gd name="T42" fmla="*/ 99 w 113"/>
                <a:gd name="T43" fmla="*/ 1 h 79"/>
                <a:gd name="T44" fmla="*/ 106 w 113"/>
                <a:gd name="T45" fmla="*/ 0 h 79"/>
                <a:gd name="T46" fmla="*/ 113 w 113"/>
                <a:gd name="T47" fmla="*/ 1 h 79"/>
                <a:gd name="T48" fmla="*/ 90 w 113"/>
                <a:gd name="T49" fmla="*/ 78 h 79"/>
                <a:gd name="T50" fmla="*/ 81 w 113"/>
                <a:gd name="T51" fmla="*/ 79 h 79"/>
                <a:gd name="T52" fmla="*/ 72 w 113"/>
                <a:gd name="T53" fmla="*/ 78 h 79"/>
                <a:gd name="T54" fmla="*/ 61 w 113"/>
                <a:gd name="T55" fmla="*/ 3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3" h="79">
                  <a:moveTo>
                    <a:pt x="61" y="37"/>
                  </a:moveTo>
                  <a:cubicBezTo>
                    <a:pt x="58" y="27"/>
                    <a:pt x="57" y="20"/>
                    <a:pt x="57" y="16"/>
                  </a:cubicBezTo>
                  <a:cubicBezTo>
                    <a:pt x="56" y="16"/>
                    <a:pt x="56" y="16"/>
                    <a:pt x="56" y="16"/>
                  </a:cubicBezTo>
                  <a:cubicBezTo>
                    <a:pt x="56" y="20"/>
                    <a:pt x="55" y="27"/>
                    <a:pt x="52" y="37"/>
                  </a:cubicBezTo>
                  <a:cubicBezTo>
                    <a:pt x="40" y="78"/>
                    <a:pt x="40" y="78"/>
                    <a:pt x="40" y="78"/>
                  </a:cubicBezTo>
                  <a:cubicBezTo>
                    <a:pt x="38" y="79"/>
                    <a:pt x="35" y="79"/>
                    <a:pt x="31" y="79"/>
                  </a:cubicBezTo>
                  <a:cubicBezTo>
                    <a:pt x="28" y="79"/>
                    <a:pt x="25" y="79"/>
                    <a:pt x="23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7" y="0"/>
                  </a:cubicBezTo>
                  <a:cubicBezTo>
                    <a:pt x="13" y="0"/>
                    <a:pt x="14" y="1"/>
                    <a:pt x="14" y="1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30" y="56"/>
                    <a:pt x="31" y="61"/>
                    <a:pt x="31" y="6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32" y="61"/>
                    <a:pt x="33" y="56"/>
                    <a:pt x="35" y="49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53" y="0"/>
                    <a:pt x="57" y="0"/>
                  </a:cubicBezTo>
                  <a:cubicBezTo>
                    <a:pt x="62" y="0"/>
                    <a:pt x="65" y="1"/>
                    <a:pt x="65" y="1"/>
                  </a:cubicBezTo>
                  <a:cubicBezTo>
                    <a:pt x="78" y="49"/>
                    <a:pt x="78" y="49"/>
                    <a:pt x="78" y="49"/>
                  </a:cubicBezTo>
                  <a:cubicBezTo>
                    <a:pt x="80" y="56"/>
                    <a:pt x="81" y="61"/>
                    <a:pt x="81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2" y="61"/>
                    <a:pt x="83" y="56"/>
                    <a:pt x="85" y="49"/>
                  </a:cubicBezTo>
                  <a:cubicBezTo>
                    <a:pt x="99" y="1"/>
                    <a:pt x="99" y="1"/>
                    <a:pt x="99" y="1"/>
                  </a:cubicBezTo>
                  <a:cubicBezTo>
                    <a:pt x="99" y="1"/>
                    <a:pt x="102" y="0"/>
                    <a:pt x="106" y="0"/>
                  </a:cubicBezTo>
                  <a:cubicBezTo>
                    <a:pt x="111" y="0"/>
                    <a:pt x="113" y="1"/>
                    <a:pt x="113" y="1"/>
                  </a:cubicBezTo>
                  <a:cubicBezTo>
                    <a:pt x="90" y="78"/>
                    <a:pt x="90" y="78"/>
                    <a:pt x="90" y="78"/>
                  </a:cubicBezTo>
                  <a:cubicBezTo>
                    <a:pt x="87" y="79"/>
                    <a:pt x="84" y="79"/>
                    <a:pt x="81" y="79"/>
                  </a:cubicBezTo>
                  <a:cubicBezTo>
                    <a:pt x="78" y="79"/>
                    <a:pt x="75" y="79"/>
                    <a:pt x="72" y="78"/>
                  </a:cubicBezTo>
                  <a:lnTo>
                    <a:pt x="61" y="3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76" name="Freeform 64"/>
            <p:cNvSpPr>
              <a:spLocks/>
            </p:cNvSpPr>
            <p:nvPr/>
          </p:nvSpPr>
          <p:spPr bwMode="auto">
            <a:xfrm>
              <a:off x="4896" y="2576"/>
              <a:ext cx="120" cy="156"/>
            </a:xfrm>
            <a:custGeom>
              <a:avLst/>
              <a:gdLst>
                <a:gd name="T0" fmla="*/ 62 w 62"/>
                <a:gd name="T1" fmla="*/ 80 h 81"/>
                <a:gd name="T2" fmla="*/ 54 w 62"/>
                <a:gd name="T3" fmla="*/ 81 h 81"/>
                <a:gd name="T4" fmla="*/ 47 w 62"/>
                <a:gd name="T5" fmla="*/ 80 h 81"/>
                <a:gd name="T6" fmla="*/ 47 w 62"/>
                <a:gd name="T7" fmla="*/ 26 h 81"/>
                <a:gd name="T8" fmla="*/ 33 w 62"/>
                <a:gd name="T9" fmla="*/ 13 h 81"/>
                <a:gd name="T10" fmla="*/ 16 w 62"/>
                <a:gd name="T11" fmla="*/ 22 h 81"/>
                <a:gd name="T12" fmla="*/ 16 w 62"/>
                <a:gd name="T13" fmla="*/ 80 h 81"/>
                <a:gd name="T14" fmla="*/ 8 w 62"/>
                <a:gd name="T15" fmla="*/ 81 h 81"/>
                <a:gd name="T16" fmla="*/ 0 w 62"/>
                <a:gd name="T17" fmla="*/ 80 h 81"/>
                <a:gd name="T18" fmla="*/ 0 w 62"/>
                <a:gd name="T19" fmla="*/ 3 h 81"/>
                <a:gd name="T20" fmla="*/ 8 w 62"/>
                <a:gd name="T21" fmla="*/ 2 h 81"/>
                <a:gd name="T22" fmla="*/ 16 w 62"/>
                <a:gd name="T23" fmla="*/ 3 h 81"/>
                <a:gd name="T24" fmla="*/ 16 w 62"/>
                <a:gd name="T25" fmla="*/ 10 h 81"/>
                <a:gd name="T26" fmla="*/ 38 w 62"/>
                <a:gd name="T27" fmla="*/ 0 h 81"/>
                <a:gd name="T28" fmla="*/ 62 w 62"/>
                <a:gd name="T29" fmla="*/ 23 h 81"/>
                <a:gd name="T30" fmla="*/ 62 w 62"/>
                <a:gd name="T3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81">
                  <a:moveTo>
                    <a:pt x="62" y="80"/>
                  </a:moveTo>
                  <a:cubicBezTo>
                    <a:pt x="62" y="80"/>
                    <a:pt x="59" y="81"/>
                    <a:pt x="54" y="81"/>
                  </a:cubicBezTo>
                  <a:cubicBezTo>
                    <a:pt x="49" y="81"/>
                    <a:pt x="47" y="80"/>
                    <a:pt x="47" y="80"/>
                  </a:cubicBezTo>
                  <a:cubicBezTo>
                    <a:pt x="47" y="26"/>
                    <a:pt x="47" y="26"/>
                    <a:pt x="47" y="26"/>
                  </a:cubicBezTo>
                  <a:cubicBezTo>
                    <a:pt x="47" y="17"/>
                    <a:pt x="42" y="13"/>
                    <a:pt x="33" y="13"/>
                  </a:cubicBezTo>
                  <a:cubicBezTo>
                    <a:pt x="26" y="13"/>
                    <a:pt x="19" y="16"/>
                    <a:pt x="16" y="22"/>
                  </a:cubicBezTo>
                  <a:cubicBezTo>
                    <a:pt x="16" y="80"/>
                    <a:pt x="16" y="80"/>
                    <a:pt x="16" y="80"/>
                  </a:cubicBezTo>
                  <a:cubicBezTo>
                    <a:pt x="16" y="80"/>
                    <a:pt x="13" y="81"/>
                    <a:pt x="8" y="81"/>
                  </a:cubicBezTo>
                  <a:cubicBezTo>
                    <a:pt x="3" y="81"/>
                    <a:pt x="0" y="80"/>
                    <a:pt x="0" y="8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3" y="2"/>
                    <a:pt x="8" y="2"/>
                  </a:cubicBezTo>
                  <a:cubicBezTo>
                    <a:pt x="13" y="2"/>
                    <a:pt x="16" y="3"/>
                    <a:pt x="16" y="3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21" y="4"/>
                    <a:pt x="29" y="0"/>
                    <a:pt x="38" y="0"/>
                  </a:cubicBezTo>
                  <a:cubicBezTo>
                    <a:pt x="53" y="0"/>
                    <a:pt x="62" y="10"/>
                    <a:pt x="62" y="23"/>
                  </a:cubicBezTo>
                  <a:lnTo>
                    <a:pt x="62" y="8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77" name="Freeform 65"/>
            <p:cNvSpPr>
              <a:spLocks/>
            </p:cNvSpPr>
            <p:nvPr/>
          </p:nvSpPr>
          <p:spPr bwMode="auto">
            <a:xfrm>
              <a:off x="5039" y="2579"/>
              <a:ext cx="141" cy="227"/>
            </a:xfrm>
            <a:custGeom>
              <a:avLst/>
              <a:gdLst>
                <a:gd name="T0" fmla="*/ 44 w 73"/>
                <a:gd name="T1" fmla="*/ 91 h 117"/>
                <a:gd name="T2" fmla="*/ 17 w 73"/>
                <a:gd name="T3" fmla="*/ 117 h 117"/>
                <a:gd name="T4" fmla="*/ 9 w 73"/>
                <a:gd name="T5" fmla="*/ 116 h 117"/>
                <a:gd name="T6" fmla="*/ 8 w 73"/>
                <a:gd name="T7" fmla="*/ 110 h 117"/>
                <a:gd name="T8" fmla="*/ 9 w 73"/>
                <a:gd name="T9" fmla="*/ 104 h 117"/>
                <a:gd name="T10" fmla="*/ 16 w 73"/>
                <a:gd name="T11" fmla="*/ 105 h 117"/>
                <a:gd name="T12" fmla="*/ 31 w 73"/>
                <a:gd name="T13" fmla="*/ 88 h 117"/>
                <a:gd name="T14" fmla="*/ 34 w 73"/>
                <a:gd name="T15" fmla="*/ 79 h 117"/>
                <a:gd name="T16" fmla="*/ 29 w 73"/>
                <a:gd name="T17" fmla="*/ 78 h 117"/>
                <a:gd name="T18" fmla="*/ 0 w 73"/>
                <a:gd name="T19" fmla="*/ 1 h 117"/>
                <a:gd name="T20" fmla="*/ 8 w 73"/>
                <a:gd name="T21" fmla="*/ 0 h 117"/>
                <a:gd name="T22" fmla="*/ 16 w 73"/>
                <a:gd name="T23" fmla="*/ 1 h 117"/>
                <a:gd name="T24" fmla="*/ 33 w 73"/>
                <a:gd name="T25" fmla="*/ 47 h 117"/>
                <a:gd name="T26" fmla="*/ 39 w 73"/>
                <a:gd name="T27" fmla="*/ 65 h 117"/>
                <a:gd name="T28" fmla="*/ 39 w 73"/>
                <a:gd name="T29" fmla="*/ 65 h 117"/>
                <a:gd name="T30" fmla="*/ 44 w 73"/>
                <a:gd name="T31" fmla="*/ 47 h 117"/>
                <a:gd name="T32" fmla="*/ 59 w 73"/>
                <a:gd name="T33" fmla="*/ 1 h 117"/>
                <a:gd name="T34" fmla="*/ 66 w 73"/>
                <a:gd name="T35" fmla="*/ 0 h 117"/>
                <a:gd name="T36" fmla="*/ 73 w 73"/>
                <a:gd name="T37" fmla="*/ 1 h 117"/>
                <a:gd name="T38" fmla="*/ 44 w 73"/>
                <a:gd name="T39" fmla="*/ 91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3" h="117">
                  <a:moveTo>
                    <a:pt x="44" y="91"/>
                  </a:moveTo>
                  <a:cubicBezTo>
                    <a:pt x="39" y="108"/>
                    <a:pt x="34" y="117"/>
                    <a:pt x="17" y="117"/>
                  </a:cubicBezTo>
                  <a:cubicBezTo>
                    <a:pt x="12" y="117"/>
                    <a:pt x="9" y="116"/>
                    <a:pt x="9" y="116"/>
                  </a:cubicBezTo>
                  <a:cubicBezTo>
                    <a:pt x="9" y="115"/>
                    <a:pt x="8" y="113"/>
                    <a:pt x="8" y="110"/>
                  </a:cubicBezTo>
                  <a:cubicBezTo>
                    <a:pt x="8" y="107"/>
                    <a:pt x="9" y="104"/>
                    <a:pt x="9" y="104"/>
                  </a:cubicBezTo>
                  <a:cubicBezTo>
                    <a:pt x="9" y="104"/>
                    <a:pt x="12" y="105"/>
                    <a:pt x="16" y="105"/>
                  </a:cubicBezTo>
                  <a:cubicBezTo>
                    <a:pt x="23" y="105"/>
                    <a:pt x="26" y="103"/>
                    <a:pt x="31" y="88"/>
                  </a:cubicBezTo>
                  <a:cubicBezTo>
                    <a:pt x="34" y="79"/>
                    <a:pt x="34" y="79"/>
                    <a:pt x="34" y="79"/>
                  </a:cubicBezTo>
                  <a:cubicBezTo>
                    <a:pt x="32" y="79"/>
                    <a:pt x="31" y="79"/>
                    <a:pt x="29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37" y="57"/>
                    <a:pt x="39" y="65"/>
                    <a:pt x="39" y="65"/>
                  </a:cubicBezTo>
                  <a:cubicBezTo>
                    <a:pt x="39" y="65"/>
                    <a:pt x="39" y="65"/>
                    <a:pt x="39" y="65"/>
                  </a:cubicBezTo>
                  <a:cubicBezTo>
                    <a:pt x="39" y="65"/>
                    <a:pt x="41" y="57"/>
                    <a:pt x="44" y="47"/>
                  </a:cubicBezTo>
                  <a:cubicBezTo>
                    <a:pt x="59" y="1"/>
                    <a:pt x="59" y="1"/>
                    <a:pt x="59" y="1"/>
                  </a:cubicBezTo>
                  <a:cubicBezTo>
                    <a:pt x="59" y="1"/>
                    <a:pt x="61" y="0"/>
                    <a:pt x="66" y="0"/>
                  </a:cubicBezTo>
                  <a:cubicBezTo>
                    <a:pt x="71" y="0"/>
                    <a:pt x="73" y="1"/>
                    <a:pt x="73" y="1"/>
                  </a:cubicBezTo>
                  <a:lnTo>
                    <a:pt x="44" y="9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78" name="Freeform 66"/>
            <p:cNvSpPr>
              <a:spLocks/>
            </p:cNvSpPr>
            <p:nvPr/>
          </p:nvSpPr>
          <p:spPr bwMode="auto">
            <a:xfrm>
              <a:off x="5201" y="2576"/>
              <a:ext cx="106" cy="160"/>
            </a:xfrm>
            <a:custGeom>
              <a:avLst/>
              <a:gdLst>
                <a:gd name="T0" fmla="*/ 16 w 55"/>
                <a:gd name="T1" fmla="*/ 42 h 83"/>
                <a:gd name="T2" fmla="*/ 37 w 55"/>
                <a:gd name="T3" fmla="*/ 70 h 83"/>
                <a:gd name="T4" fmla="*/ 51 w 55"/>
                <a:gd name="T5" fmla="*/ 67 h 83"/>
                <a:gd name="T6" fmla="*/ 55 w 55"/>
                <a:gd name="T7" fmla="*/ 78 h 83"/>
                <a:gd name="T8" fmla="*/ 33 w 55"/>
                <a:gd name="T9" fmla="*/ 83 h 83"/>
                <a:gd name="T10" fmla="*/ 0 w 55"/>
                <a:gd name="T11" fmla="*/ 42 h 83"/>
                <a:gd name="T12" fmla="*/ 33 w 55"/>
                <a:gd name="T13" fmla="*/ 0 h 83"/>
                <a:gd name="T14" fmla="*/ 54 w 55"/>
                <a:gd name="T15" fmla="*/ 4 h 83"/>
                <a:gd name="T16" fmla="*/ 49 w 55"/>
                <a:gd name="T17" fmla="*/ 15 h 83"/>
                <a:gd name="T18" fmla="*/ 36 w 55"/>
                <a:gd name="T19" fmla="*/ 13 h 83"/>
                <a:gd name="T20" fmla="*/ 16 w 55"/>
                <a:gd name="T21" fmla="*/ 42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83">
                  <a:moveTo>
                    <a:pt x="16" y="42"/>
                  </a:moveTo>
                  <a:cubicBezTo>
                    <a:pt x="16" y="61"/>
                    <a:pt x="22" y="70"/>
                    <a:pt x="37" y="70"/>
                  </a:cubicBezTo>
                  <a:cubicBezTo>
                    <a:pt x="45" y="70"/>
                    <a:pt x="51" y="67"/>
                    <a:pt x="51" y="67"/>
                  </a:cubicBezTo>
                  <a:cubicBezTo>
                    <a:pt x="53" y="70"/>
                    <a:pt x="55" y="74"/>
                    <a:pt x="55" y="78"/>
                  </a:cubicBezTo>
                  <a:cubicBezTo>
                    <a:pt x="55" y="78"/>
                    <a:pt x="49" y="83"/>
                    <a:pt x="33" y="83"/>
                  </a:cubicBezTo>
                  <a:cubicBezTo>
                    <a:pt x="11" y="83"/>
                    <a:pt x="0" y="68"/>
                    <a:pt x="0" y="42"/>
                  </a:cubicBezTo>
                  <a:cubicBezTo>
                    <a:pt x="0" y="15"/>
                    <a:pt x="11" y="0"/>
                    <a:pt x="33" y="0"/>
                  </a:cubicBezTo>
                  <a:cubicBezTo>
                    <a:pt x="48" y="0"/>
                    <a:pt x="54" y="4"/>
                    <a:pt x="54" y="4"/>
                  </a:cubicBezTo>
                  <a:cubicBezTo>
                    <a:pt x="54" y="8"/>
                    <a:pt x="52" y="12"/>
                    <a:pt x="49" y="15"/>
                  </a:cubicBezTo>
                  <a:cubicBezTo>
                    <a:pt x="49" y="15"/>
                    <a:pt x="44" y="13"/>
                    <a:pt x="36" y="13"/>
                  </a:cubicBezTo>
                  <a:cubicBezTo>
                    <a:pt x="22" y="13"/>
                    <a:pt x="16" y="22"/>
                    <a:pt x="16" y="42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79" name="Freeform 67"/>
            <p:cNvSpPr>
              <a:spLocks/>
            </p:cNvSpPr>
            <p:nvPr/>
          </p:nvSpPr>
          <p:spPr bwMode="auto">
            <a:xfrm>
              <a:off x="5338" y="2514"/>
              <a:ext cx="120" cy="218"/>
            </a:xfrm>
            <a:custGeom>
              <a:avLst/>
              <a:gdLst>
                <a:gd name="T0" fmla="*/ 62 w 62"/>
                <a:gd name="T1" fmla="*/ 112 h 113"/>
                <a:gd name="T2" fmla="*/ 54 w 62"/>
                <a:gd name="T3" fmla="*/ 113 h 113"/>
                <a:gd name="T4" fmla="*/ 46 w 62"/>
                <a:gd name="T5" fmla="*/ 112 h 113"/>
                <a:gd name="T6" fmla="*/ 46 w 62"/>
                <a:gd name="T7" fmla="*/ 58 h 113"/>
                <a:gd name="T8" fmla="*/ 32 w 62"/>
                <a:gd name="T9" fmla="*/ 45 h 113"/>
                <a:gd name="T10" fmla="*/ 15 w 62"/>
                <a:gd name="T11" fmla="*/ 54 h 113"/>
                <a:gd name="T12" fmla="*/ 15 w 62"/>
                <a:gd name="T13" fmla="*/ 112 h 113"/>
                <a:gd name="T14" fmla="*/ 8 w 62"/>
                <a:gd name="T15" fmla="*/ 113 h 113"/>
                <a:gd name="T16" fmla="*/ 0 w 62"/>
                <a:gd name="T17" fmla="*/ 112 h 113"/>
                <a:gd name="T18" fmla="*/ 0 w 62"/>
                <a:gd name="T19" fmla="*/ 1 h 113"/>
                <a:gd name="T20" fmla="*/ 8 w 62"/>
                <a:gd name="T21" fmla="*/ 0 h 113"/>
                <a:gd name="T22" fmla="*/ 15 w 62"/>
                <a:gd name="T23" fmla="*/ 1 h 113"/>
                <a:gd name="T24" fmla="*/ 15 w 62"/>
                <a:gd name="T25" fmla="*/ 42 h 113"/>
                <a:gd name="T26" fmla="*/ 38 w 62"/>
                <a:gd name="T27" fmla="*/ 32 h 113"/>
                <a:gd name="T28" fmla="*/ 62 w 62"/>
                <a:gd name="T29" fmla="*/ 55 h 113"/>
                <a:gd name="T30" fmla="*/ 62 w 62"/>
                <a:gd name="T31" fmla="*/ 1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113">
                  <a:moveTo>
                    <a:pt x="62" y="112"/>
                  </a:moveTo>
                  <a:cubicBezTo>
                    <a:pt x="62" y="112"/>
                    <a:pt x="59" y="113"/>
                    <a:pt x="54" y="113"/>
                  </a:cubicBezTo>
                  <a:cubicBezTo>
                    <a:pt x="49" y="113"/>
                    <a:pt x="46" y="112"/>
                    <a:pt x="46" y="112"/>
                  </a:cubicBezTo>
                  <a:cubicBezTo>
                    <a:pt x="46" y="58"/>
                    <a:pt x="46" y="58"/>
                    <a:pt x="46" y="58"/>
                  </a:cubicBezTo>
                  <a:cubicBezTo>
                    <a:pt x="46" y="49"/>
                    <a:pt x="42" y="45"/>
                    <a:pt x="32" y="45"/>
                  </a:cubicBezTo>
                  <a:cubicBezTo>
                    <a:pt x="26" y="45"/>
                    <a:pt x="19" y="48"/>
                    <a:pt x="15" y="54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3" y="113"/>
                    <a:pt x="8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8" y="0"/>
                  </a:cubicBezTo>
                  <a:cubicBezTo>
                    <a:pt x="13" y="0"/>
                    <a:pt x="15" y="1"/>
                    <a:pt x="15" y="1"/>
                  </a:cubicBezTo>
                  <a:cubicBezTo>
                    <a:pt x="15" y="42"/>
                    <a:pt x="15" y="42"/>
                    <a:pt x="15" y="42"/>
                  </a:cubicBezTo>
                  <a:cubicBezTo>
                    <a:pt x="21" y="36"/>
                    <a:pt x="29" y="32"/>
                    <a:pt x="38" y="32"/>
                  </a:cubicBezTo>
                  <a:cubicBezTo>
                    <a:pt x="53" y="32"/>
                    <a:pt x="62" y="42"/>
                    <a:pt x="62" y="55"/>
                  </a:cubicBezTo>
                  <a:lnTo>
                    <a:pt x="62" y="11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80" name="Freeform 68"/>
            <p:cNvSpPr>
              <a:spLocks/>
            </p:cNvSpPr>
            <p:nvPr/>
          </p:nvSpPr>
          <p:spPr bwMode="auto">
            <a:xfrm>
              <a:off x="2190" y="2151"/>
              <a:ext cx="52" cy="581"/>
            </a:xfrm>
            <a:custGeom>
              <a:avLst/>
              <a:gdLst>
                <a:gd name="T0" fmla="*/ 14 w 27"/>
                <a:gd name="T1" fmla="*/ 0 h 300"/>
                <a:gd name="T2" fmla="*/ 0 w 27"/>
                <a:gd name="T3" fmla="*/ 14 h 300"/>
                <a:gd name="T4" fmla="*/ 0 w 27"/>
                <a:gd name="T5" fmla="*/ 286 h 300"/>
                <a:gd name="T6" fmla="*/ 14 w 27"/>
                <a:gd name="T7" fmla="*/ 300 h 300"/>
                <a:gd name="T8" fmla="*/ 27 w 27"/>
                <a:gd name="T9" fmla="*/ 286 h 300"/>
                <a:gd name="T10" fmla="*/ 27 w 27"/>
                <a:gd name="T11" fmla="*/ 14 h 300"/>
                <a:gd name="T12" fmla="*/ 14 w 27"/>
                <a:gd name="T13" fmla="*/ 0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" h="300">
                  <a:moveTo>
                    <a:pt x="14" y="0"/>
                  </a:moveTo>
                  <a:cubicBezTo>
                    <a:pt x="6" y="0"/>
                    <a:pt x="0" y="6"/>
                    <a:pt x="0" y="14"/>
                  </a:cubicBezTo>
                  <a:cubicBezTo>
                    <a:pt x="0" y="286"/>
                    <a:pt x="0" y="286"/>
                    <a:pt x="0" y="286"/>
                  </a:cubicBezTo>
                  <a:cubicBezTo>
                    <a:pt x="0" y="293"/>
                    <a:pt x="6" y="300"/>
                    <a:pt x="14" y="300"/>
                  </a:cubicBezTo>
                  <a:cubicBezTo>
                    <a:pt x="21" y="300"/>
                    <a:pt x="27" y="293"/>
                    <a:pt x="27" y="286"/>
                  </a:cubicBezTo>
                  <a:cubicBezTo>
                    <a:pt x="27" y="14"/>
                    <a:pt x="27" y="14"/>
                    <a:pt x="27" y="14"/>
                  </a:cubicBezTo>
                  <a:cubicBezTo>
                    <a:pt x="27" y="6"/>
                    <a:pt x="21" y="0"/>
                    <a:pt x="14" y="0"/>
                  </a:cubicBezTo>
                </a:path>
              </a:pathLst>
            </a:custGeom>
            <a:solidFill>
              <a:srgbClr val="48A2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81" name="Freeform 69"/>
            <p:cNvSpPr>
              <a:spLocks noEditPoints="1"/>
            </p:cNvSpPr>
            <p:nvPr/>
          </p:nvSpPr>
          <p:spPr bwMode="auto">
            <a:xfrm>
              <a:off x="2265" y="2016"/>
              <a:ext cx="461" cy="715"/>
            </a:xfrm>
            <a:custGeom>
              <a:avLst/>
              <a:gdLst>
                <a:gd name="T0" fmla="*/ 66 w 239"/>
                <a:gd name="T1" fmla="*/ 238 h 369"/>
                <a:gd name="T2" fmla="*/ 204 w 239"/>
                <a:gd name="T3" fmla="*/ 101 h 369"/>
                <a:gd name="T4" fmla="*/ 66 w 239"/>
                <a:gd name="T5" fmla="*/ 238 h 369"/>
                <a:gd name="T6" fmla="*/ 223 w 239"/>
                <a:gd name="T7" fmla="*/ 68 h 369"/>
                <a:gd name="T8" fmla="*/ 49 w 239"/>
                <a:gd name="T9" fmla="*/ 207 h 369"/>
                <a:gd name="T10" fmla="*/ 81 w 239"/>
                <a:gd name="T11" fmla="*/ 21 h 369"/>
                <a:gd name="T12" fmla="*/ 74 w 239"/>
                <a:gd name="T13" fmla="*/ 3 h 369"/>
                <a:gd name="T14" fmla="*/ 55 w 239"/>
                <a:gd name="T15" fmla="*/ 10 h 369"/>
                <a:gd name="T16" fmla="*/ 55 w 239"/>
                <a:gd name="T17" fmla="*/ 363 h 369"/>
                <a:gd name="T18" fmla="*/ 67 w 239"/>
                <a:gd name="T19" fmla="*/ 369 h 369"/>
                <a:gd name="T20" fmla="*/ 74 w 239"/>
                <a:gd name="T21" fmla="*/ 367 h 369"/>
                <a:gd name="T22" fmla="*/ 79 w 239"/>
                <a:gd name="T23" fmla="*/ 348 h 369"/>
                <a:gd name="T24" fmla="*/ 54 w 239"/>
                <a:gd name="T25" fmla="*/ 269 h 369"/>
                <a:gd name="T26" fmla="*/ 238 w 239"/>
                <a:gd name="T27" fmla="*/ 86 h 369"/>
                <a:gd name="T28" fmla="*/ 238 w 239"/>
                <a:gd name="T29" fmla="*/ 86 h 369"/>
                <a:gd name="T30" fmla="*/ 239 w 239"/>
                <a:gd name="T31" fmla="*/ 80 h 369"/>
                <a:gd name="T32" fmla="*/ 223 w 239"/>
                <a:gd name="T33" fmla="*/ 68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9" h="369">
                  <a:moveTo>
                    <a:pt x="66" y="238"/>
                  </a:moveTo>
                  <a:cubicBezTo>
                    <a:pt x="90" y="168"/>
                    <a:pt x="140" y="119"/>
                    <a:pt x="204" y="101"/>
                  </a:cubicBezTo>
                  <a:cubicBezTo>
                    <a:pt x="182" y="159"/>
                    <a:pt x="137" y="218"/>
                    <a:pt x="66" y="238"/>
                  </a:cubicBezTo>
                  <a:moveTo>
                    <a:pt x="223" y="68"/>
                  </a:moveTo>
                  <a:cubicBezTo>
                    <a:pt x="145" y="80"/>
                    <a:pt x="82" y="131"/>
                    <a:pt x="49" y="207"/>
                  </a:cubicBezTo>
                  <a:cubicBezTo>
                    <a:pt x="47" y="145"/>
                    <a:pt x="56" y="77"/>
                    <a:pt x="81" y="21"/>
                  </a:cubicBezTo>
                  <a:cubicBezTo>
                    <a:pt x="84" y="14"/>
                    <a:pt x="81" y="6"/>
                    <a:pt x="74" y="3"/>
                  </a:cubicBezTo>
                  <a:cubicBezTo>
                    <a:pt x="67" y="0"/>
                    <a:pt x="59" y="3"/>
                    <a:pt x="55" y="10"/>
                  </a:cubicBezTo>
                  <a:cubicBezTo>
                    <a:pt x="0" y="132"/>
                    <a:pt x="18" y="302"/>
                    <a:pt x="55" y="363"/>
                  </a:cubicBezTo>
                  <a:cubicBezTo>
                    <a:pt x="58" y="367"/>
                    <a:pt x="62" y="369"/>
                    <a:pt x="67" y="369"/>
                  </a:cubicBezTo>
                  <a:cubicBezTo>
                    <a:pt x="70" y="369"/>
                    <a:pt x="72" y="369"/>
                    <a:pt x="74" y="367"/>
                  </a:cubicBezTo>
                  <a:cubicBezTo>
                    <a:pt x="81" y="363"/>
                    <a:pt x="83" y="355"/>
                    <a:pt x="79" y="348"/>
                  </a:cubicBezTo>
                  <a:cubicBezTo>
                    <a:pt x="68" y="330"/>
                    <a:pt x="60" y="304"/>
                    <a:pt x="54" y="269"/>
                  </a:cubicBezTo>
                  <a:cubicBezTo>
                    <a:pt x="157" y="251"/>
                    <a:pt x="217" y="163"/>
                    <a:pt x="238" y="86"/>
                  </a:cubicBezTo>
                  <a:cubicBezTo>
                    <a:pt x="238" y="86"/>
                    <a:pt x="238" y="86"/>
                    <a:pt x="238" y="86"/>
                  </a:cubicBezTo>
                  <a:cubicBezTo>
                    <a:pt x="239" y="84"/>
                    <a:pt x="239" y="82"/>
                    <a:pt x="239" y="80"/>
                  </a:cubicBezTo>
                  <a:cubicBezTo>
                    <a:pt x="237" y="73"/>
                    <a:pt x="230" y="67"/>
                    <a:pt x="223" y="68"/>
                  </a:cubicBezTo>
                </a:path>
              </a:pathLst>
            </a:custGeom>
            <a:solidFill>
              <a:srgbClr val="48A2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82" name="Freeform 70"/>
            <p:cNvSpPr>
              <a:spLocks/>
            </p:cNvSpPr>
            <p:nvPr/>
          </p:nvSpPr>
          <p:spPr bwMode="auto">
            <a:xfrm>
              <a:off x="2147" y="2196"/>
              <a:ext cx="274" cy="104"/>
            </a:xfrm>
            <a:custGeom>
              <a:avLst/>
              <a:gdLst>
                <a:gd name="T0" fmla="*/ 15 w 142"/>
                <a:gd name="T1" fmla="*/ 54 h 54"/>
                <a:gd name="T2" fmla="*/ 1 w 142"/>
                <a:gd name="T3" fmla="*/ 43 h 54"/>
                <a:gd name="T4" fmla="*/ 12 w 142"/>
                <a:gd name="T5" fmla="*/ 26 h 54"/>
                <a:gd name="T6" fmla="*/ 124 w 142"/>
                <a:gd name="T7" fmla="*/ 2 h 54"/>
                <a:gd name="T8" fmla="*/ 141 w 142"/>
                <a:gd name="T9" fmla="*/ 12 h 54"/>
                <a:gd name="T10" fmla="*/ 130 w 142"/>
                <a:gd name="T11" fmla="*/ 29 h 54"/>
                <a:gd name="T12" fmla="*/ 18 w 142"/>
                <a:gd name="T13" fmla="*/ 54 h 54"/>
                <a:gd name="T14" fmla="*/ 15 w 142"/>
                <a:gd name="T15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2" h="54">
                  <a:moveTo>
                    <a:pt x="15" y="54"/>
                  </a:moveTo>
                  <a:cubicBezTo>
                    <a:pt x="8" y="54"/>
                    <a:pt x="3" y="50"/>
                    <a:pt x="1" y="43"/>
                  </a:cubicBezTo>
                  <a:cubicBezTo>
                    <a:pt x="0" y="36"/>
                    <a:pt x="4" y="28"/>
                    <a:pt x="12" y="26"/>
                  </a:cubicBezTo>
                  <a:cubicBezTo>
                    <a:pt x="124" y="2"/>
                    <a:pt x="124" y="2"/>
                    <a:pt x="124" y="2"/>
                  </a:cubicBezTo>
                  <a:cubicBezTo>
                    <a:pt x="132" y="0"/>
                    <a:pt x="139" y="5"/>
                    <a:pt x="141" y="12"/>
                  </a:cubicBezTo>
                  <a:cubicBezTo>
                    <a:pt x="142" y="20"/>
                    <a:pt x="138" y="27"/>
                    <a:pt x="130" y="29"/>
                  </a:cubicBezTo>
                  <a:cubicBezTo>
                    <a:pt x="18" y="54"/>
                    <a:pt x="18" y="54"/>
                    <a:pt x="18" y="54"/>
                  </a:cubicBezTo>
                  <a:cubicBezTo>
                    <a:pt x="17" y="54"/>
                    <a:pt x="16" y="54"/>
                    <a:pt x="15" y="54"/>
                  </a:cubicBezTo>
                </a:path>
              </a:pathLst>
            </a:custGeom>
            <a:solidFill>
              <a:srgbClr val="CB3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83" name="Freeform 71"/>
            <p:cNvSpPr>
              <a:spLocks noEditPoints="1"/>
            </p:cNvSpPr>
            <p:nvPr/>
          </p:nvSpPr>
          <p:spPr bwMode="auto">
            <a:xfrm>
              <a:off x="2184" y="1508"/>
              <a:ext cx="575" cy="568"/>
            </a:xfrm>
            <a:custGeom>
              <a:avLst/>
              <a:gdLst>
                <a:gd name="T0" fmla="*/ 241 w 298"/>
                <a:gd name="T1" fmla="*/ 185 h 293"/>
                <a:gd name="T2" fmla="*/ 138 w 298"/>
                <a:gd name="T3" fmla="*/ 266 h 293"/>
                <a:gd name="T4" fmla="*/ 112 w 298"/>
                <a:gd name="T5" fmla="*/ 262 h 293"/>
                <a:gd name="T6" fmla="*/ 47 w 298"/>
                <a:gd name="T7" fmla="*/ 214 h 293"/>
                <a:gd name="T8" fmla="*/ 35 w 298"/>
                <a:gd name="T9" fmla="*/ 134 h 293"/>
                <a:gd name="T10" fmla="*/ 56 w 298"/>
                <a:gd name="T11" fmla="*/ 51 h 293"/>
                <a:gd name="T12" fmla="*/ 82 w 298"/>
                <a:gd name="T13" fmla="*/ 94 h 293"/>
                <a:gd name="T14" fmla="*/ 91 w 298"/>
                <a:gd name="T15" fmla="*/ 101 h 293"/>
                <a:gd name="T16" fmla="*/ 101 w 298"/>
                <a:gd name="T17" fmla="*/ 99 h 293"/>
                <a:gd name="T18" fmla="*/ 162 w 298"/>
                <a:gd name="T19" fmla="*/ 63 h 293"/>
                <a:gd name="T20" fmla="*/ 191 w 298"/>
                <a:gd name="T21" fmla="*/ 111 h 293"/>
                <a:gd name="T22" fmla="*/ 131 w 298"/>
                <a:gd name="T23" fmla="*/ 148 h 293"/>
                <a:gd name="T24" fmla="*/ 126 w 298"/>
                <a:gd name="T25" fmla="*/ 167 h 293"/>
                <a:gd name="T26" fmla="*/ 138 w 298"/>
                <a:gd name="T27" fmla="*/ 174 h 293"/>
                <a:gd name="T28" fmla="*/ 145 w 298"/>
                <a:gd name="T29" fmla="*/ 172 h 293"/>
                <a:gd name="T30" fmla="*/ 218 w 298"/>
                <a:gd name="T31" fmla="*/ 128 h 293"/>
                <a:gd name="T32" fmla="*/ 218 w 298"/>
                <a:gd name="T33" fmla="*/ 128 h 293"/>
                <a:gd name="T34" fmla="*/ 261 w 298"/>
                <a:gd name="T35" fmla="*/ 102 h 293"/>
                <a:gd name="T36" fmla="*/ 241 w 298"/>
                <a:gd name="T37" fmla="*/ 185 h 293"/>
                <a:gd name="T38" fmla="*/ 291 w 298"/>
                <a:gd name="T39" fmla="*/ 61 h 293"/>
                <a:gd name="T40" fmla="*/ 276 w 298"/>
                <a:gd name="T41" fmla="*/ 60 h 293"/>
                <a:gd name="T42" fmla="*/ 215 w 298"/>
                <a:gd name="T43" fmla="*/ 97 h 293"/>
                <a:gd name="T44" fmla="*/ 179 w 298"/>
                <a:gd name="T45" fmla="*/ 36 h 293"/>
                <a:gd name="T46" fmla="*/ 170 w 298"/>
                <a:gd name="T47" fmla="*/ 30 h 293"/>
                <a:gd name="T48" fmla="*/ 160 w 298"/>
                <a:gd name="T49" fmla="*/ 32 h 293"/>
                <a:gd name="T50" fmla="*/ 99 w 298"/>
                <a:gd name="T51" fmla="*/ 68 h 293"/>
                <a:gd name="T52" fmla="*/ 62 w 298"/>
                <a:gd name="T53" fmla="*/ 8 h 293"/>
                <a:gd name="T54" fmla="*/ 48 w 298"/>
                <a:gd name="T55" fmla="*/ 1 h 293"/>
                <a:gd name="T56" fmla="*/ 37 w 298"/>
                <a:gd name="T57" fmla="*/ 11 h 293"/>
                <a:gd name="T58" fmla="*/ 8 w 298"/>
                <a:gd name="T59" fmla="*/ 128 h 293"/>
                <a:gd name="T60" fmla="*/ 23 w 298"/>
                <a:gd name="T61" fmla="*/ 229 h 293"/>
                <a:gd name="T62" fmla="*/ 106 w 298"/>
                <a:gd name="T63" fmla="*/ 289 h 293"/>
                <a:gd name="T64" fmla="*/ 138 w 298"/>
                <a:gd name="T65" fmla="*/ 293 h 293"/>
                <a:gd name="T66" fmla="*/ 268 w 298"/>
                <a:gd name="T67" fmla="*/ 192 h 293"/>
                <a:gd name="T68" fmla="*/ 296 w 298"/>
                <a:gd name="T69" fmla="*/ 76 h 293"/>
                <a:gd name="T70" fmla="*/ 291 w 298"/>
                <a:gd name="T71" fmla="*/ 61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98" h="293">
                  <a:moveTo>
                    <a:pt x="241" y="185"/>
                  </a:moveTo>
                  <a:cubicBezTo>
                    <a:pt x="229" y="233"/>
                    <a:pt x="187" y="266"/>
                    <a:pt x="138" y="266"/>
                  </a:cubicBezTo>
                  <a:cubicBezTo>
                    <a:pt x="129" y="266"/>
                    <a:pt x="121" y="265"/>
                    <a:pt x="112" y="262"/>
                  </a:cubicBezTo>
                  <a:cubicBezTo>
                    <a:pt x="85" y="256"/>
                    <a:pt x="62" y="239"/>
                    <a:pt x="47" y="214"/>
                  </a:cubicBezTo>
                  <a:cubicBezTo>
                    <a:pt x="33" y="190"/>
                    <a:pt x="28" y="162"/>
                    <a:pt x="35" y="134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82" y="94"/>
                    <a:pt x="82" y="94"/>
                    <a:pt x="82" y="94"/>
                  </a:cubicBezTo>
                  <a:cubicBezTo>
                    <a:pt x="84" y="98"/>
                    <a:pt x="87" y="100"/>
                    <a:pt x="91" y="101"/>
                  </a:cubicBezTo>
                  <a:cubicBezTo>
                    <a:pt x="94" y="102"/>
                    <a:pt x="98" y="101"/>
                    <a:pt x="101" y="99"/>
                  </a:cubicBezTo>
                  <a:cubicBezTo>
                    <a:pt x="162" y="63"/>
                    <a:pt x="162" y="63"/>
                    <a:pt x="162" y="63"/>
                  </a:cubicBezTo>
                  <a:cubicBezTo>
                    <a:pt x="191" y="111"/>
                    <a:pt x="191" y="111"/>
                    <a:pt x="191" y="111"/>
                  </a:cubicBezTo>
                  <a:cubicBezTo>
                    <a:pt x="131" y="148"/>
                    <a:pt x="131" y="148"/>
                    <a:pt x="131" y="148"/>
                  </a:cubicBezTo>
                  <a:cubicBezTo>
                    <a:pt x="124" y="152"/>
                    <a:pt x="122" y="160"/>
                    <a:pt x="126" y="167"/>
                  </a:cubicBezTo>
                  <a:cubicBezTo>
                    <a:pt x="129" y="171"/>
                    <a:pt x="133" y="174"/>
                    <a:pt x="138" y="174"/>
                  </a:cubicBezTo>
                  <a:cubicBezTo>
                    <a:pt x="140" y="174"/>
                    <a:pt x="143" y="173"/>
                    <a:pt x="145" y="172"/>
                  </a:cubicBezTo>
                  <a:cubicBezTo>
                    <a:pt x="218" y="128"/>
                    <a:pt x="218" y="128"/>
                    <a:pt x="218" y="128"/>
                  </a:cubicBezTo>
                  <a:cubicBezTo>
                    <a:pt x="218" y="128"/>
                    <a:pt x="218" y="128"/>
                    <a:pt x="218" y="128"/>
                  </a:cubicBezTo>
                  <a:cubicBezTo>
                    <a:pt x="261" y="102"/>
                    <a:pt x="261" y="102"/>
                    <a:pt x="261" y="102"/>
                  </a:cubicBezTo>
                  <a:lnTo>
                    <a:pt x="241" y="185"/>
                  </a:lnTo>
                  <a:close/>
                  <a:moveTo>
                    <a:pt x="291" y="61"/>
                  </a:moveTo>
                  <a:cubicBezTo>
                    <a:pt x="287" y="58"/>
                    <a:pt x="280" y="58"/>
                    <a:pt x="276" y="60"/>
                  </a:cubicBezTo>
                  <a:cubicBezTo>
                    <a:pt x="215" y="97"/>
                    <a:pt x="215" y="97"/>
                    <a:pt x="215" y="97"/>
                  </a:cubicBezTo>
                  <a:cubicBezTo>
                    <a:pt x="179" y="36"/>
                    <a:pt x="179" y="36"/>
                    <a:pt x="179" y="36"/>
                  </a:cubicBezTo>
                  <a:cubicBezTo>
                    <a:pt x="177" y="33"/>
                    <a:pt x="174" y="31"/>
                    <a:pt x="170" y="30"/>
                  </a:cubicBezTo>
                  <a:cubicBezTo>
                    <a:pt x="166" y="29"/>
                    <a:pt x="163" y="30"/>
                    <a:pt x="160" y="32"/>
                  </a:cubicBezTo>
                  <a:cubicBezTo>
                    <a:pt x="99" y="68"/>
                    <a:pt x="99" y="68"/>
                    <a:pt x="99" y="68"/>
                  </a:cubicBezTo>
                  <a:cubicBezTo>
                    <a:pt x="62" y="8"/>
                    <a:pt x="62" y="8"/>
                    <a:pt x="62" y="8"/>
                  </a:cubicBezTo>
                  <a:cubicBezTo>
                    <a:pt x="60" y="3"/>
                    <a:pt x="54" y="0"/>
                    <a:pt x="48" y="1"/>
                  </a:cubicBezTo>
                  <a:cubicBezTo>
                    <a:pt x="43" y="2"/>
                    <a:pt x="38" y="6"/>
                    <a:pt x="37" y="11"/>
                  </a:cubicBezTo>
                  <a:cubicBezTo>
                    <a:pt x="8" y="128"/>
                    <a:pt x="8" y="128"/>
                    <a:pt x="8" y="128"/>
                  </a:cubicBezTo>
                  <a:cubicBezTo>
                    <a:pt x="0" y="162"/>
                    <a:pt x="5" y="198"/>
                    <a:pt x="23" y="229"/>
                  </a:cubicBezTo>
                  <a:cubicBezTo>
                    <a:pt x="42" y="259"/>
                    <a:pt x="71" y="281"/>
                    <a:pt x="106" y="289"/>
                  </a:cubicBezTo>
                  <a:cubicBezTo>
                    <a:pt x="116" y="292"/>
                    <a:pt x="127" y="293"/>
                    <a:pt x="138" y="293"/>
                  </a:cubicBezTo>
                  <a:cubicBezTo>
                    <a:pt x="199" y="293"/>
                    <a:pt x="253" y="252"/>
                    <a:pt x="268" y="192"/>
                  </a:cubicBezTo>
                  <a:cubicBezTo>
                    <a:pt x="296" y="76"/>
                    <a:pt x="296" y="76"/>
                    <a:pt x="296" y="76"/>
                  </a:cubicBezTo>
                  <a:cubicBezTo>
                    <a:pt x="298" y="70"/>
                    <a:pt x="296" y="65"/>
                    <a:pt x="291" y="61"/>
                  </a:cubicBezTo>
                </a:path>
              </a:pathLst>
            </a:custGeom>
            <a:solidFill>
              <a:srgbClr val="CB3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</p:grpSp>
    </p:spTree>
    <p:extLst>
      <p:ext uri="{BB962C8B-B14F-4D97-AF65-F5344CB8AC3E}">
        <p14:creationId xmlns:p14="http://schemas.microsoft.com/office/powerpoint/2010/main" val="20946297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ytuł 82"/>
          <p:cNvSpPr>
            <a:spLocks noGrp="1"/>
          </p:cNvSpPr>
          <p:nvPr>
            <p:ph type="title"/>
          </p:nvPr>
        </p:nvSpPr>
        <p:spPr>
          <a:xfrm>
            <a:off x="478586" y="1206374"/>
            <a:ext cx="11183146" cy="566143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l-PL" sz="2800" b="1" dirty="0"/>
              <a:t>Projekty strategiczne  - warunki</a:t>
            </a:r>
          </a:p>
        </p:txBody>
      </p:sp>
      <p:sp>
        <p:nvSpPr>
          <p:cNvPr id="84" name="Symbol zastępczy zawartości 83"/>
          <p:cNvSpPr>
            <a:spLocks noGrp="1"/>
          </p:cNvSpPr>
          <p:nvPr>
            <p:ph idx="14"/>
          </p:nvPr>
        </p:nvSpPr>
        <p:spPr>
          <a:xfrm>
            <a:off x="476448" y="1832749"/>
            <a:ext cx="11185285" cy="3748586"/>
          </a:xfrm>
        </p:spPr>
        <p:txBody>
          <a:bodyPr anchor="ctr"/>
          <a:lstStyle/>
          <a:p>
            <a:pPr lvl="0" algn="just">
              <a:spcBef>
                <a:spcPts val="0"/>
              </a:spcBef>
              <a:buFont typeface="Wingdings" pitchFamily="2" charset="2"/>
              <a:buChar char="§"/>
            </a:pPr>
            <a:r>
              <a:rPr lang="pl-PL" sz="2400" dirty="0"/>
              <a:t>Zakwalifikowanie na listę wniosków o znaczeniu strategicznym może nastąpić, o ile projekt spełnia co najmniej jeden z następujących warunków:</a:t>
            </a:r>
          </a:p>
          <a:p>
            <a:pPr lvl="1" indent="-360000" algn="just">
              <a:spcBef>
                <a:spcPts val="1200"/>
              </a:spcBef>
              <a:buClr>
                <a:schemeClr val="accent1"/>
              </a:buClr>
              <a:buFont typeface="Wingdings" pitchFamily="2" charset="2"/>
              <a:buChar char="ü"/>
            </a:pPr>
            <a:r>
              <a:rPr lang="pl-PL" dirty="0"/>
              <a:t>zakłada realizację zadań związanych z ważnym interesem społecznym lub ważnym interesem publicznym;</a:t>
            </a:r>
          </a:p>
          <a:p>
            <a:pPr lvl="1" indent="-360000" algn="just">
              <a:spcBef>
                <a:spcPts val="1200"/>
              </a:spcBef>
              <a:buClr>
                <a:schemeClr val="accent1"/>
              </a:buClr>
              <a:buFont typeface="Wingdings" pitchFamily="2" charset="2"/>
              <a:buChar char="ü"/>
            </a:pPr>
            <a:r>
              <a:rPr lang="pl-PL" dirty="0"/>
              <a:t>zakłada podjęcie próby innowacyjnego podejścia i rozwiązania istotnych kwestii </a:t>
            </a:r>
            <a:br>
              <a:rPr lang="pl-PL" dirty="0"/>
            </a:br>
            <a:r>
              <a:rPr lang="pl-PL" dirty="0"/>
              <a:t>i problemów społecznych;</a:t>
            </a:r>
          </a:p>
          <a:p>
            <a:pPr lvl="1" indent="-360000" algn="just">
              <a:spcBef>
                <a:spcPts val="1200"/>
              </a:spcBef>
              <a:buClr>
                <a:schemeClr val="accent1"/>
              </a:buClr>
              <a:buFont typeface="Wingdings" pitchFamily="2" charset="2"/>
              <a:buChar char="ü"/>
            </a:pPr>
            <a:r>
              <a:rPr lang="pl-PL" dirty="0"/>
              <a:t>zakłada realizację szczególnie istotnego problemu, z punktu widzenia celów konkursu, służącego perspektywie zmiany społecznej;</a:t>
            </a:r>
          </a:p>
        </p:txBody>
      </p:sp>
      <p:sp>
        <p:nvSpPr>
          <p:cNvPr id="4" name="Strzałka w prawo 3"/>
          <p:cNvSpPr/>
          <p:nvPr/>
        </p:nvSpPr>
        <p:spPr>
          <a:xfrm>
            <a:off x="10112991" y="5132105"/>
            <a:ext cx="900752" cy="476455"/>
          </a:xfrm>
          <a:prstGeom prst="rightArrow">
            <a:avLst/>
          </a:prstGeom>
          <a:solidFill>
            <a:schemeClr val="accent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555985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ymbol zastępczy zawartości 83"/>
          <p:cNvSpPr>
            <a:spLocks noGrp="1"/>
          </p:cNvSpPr>
          <p:nvPr>
            <p:ph idx="14"/>
          </p:nvPr>
        </p:nvSpPr>
        <p:spPr>
          <a:xfrm>
            <a:off x="476448" y="2096404"/>
            <a:ext cx="11185285" cy="3130993"/>
          </a:xfrm>
        </p:spPr>
        <p:txBody>
          <a:bodyPr anchor="ctr"/>
          <a:lstStyle/>
          <a:p>
            <a:pPr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l-PL" sz="2400" dirty="0"/>
              <a:t>Konkurs dotyczy projektów realizowanych od dnia 1 stycznia 2020 roku do dnia </a:t>
            </a:r>
            <a:br>
              <a:rPr lang="pl-PL" sz="2400" dirty="0"/>
            </a:br>
            <a:r>
              <a:rPr lang="pl-PL" sz="2400" dirty="0"/>
              <a:t>31 marca 2021 roku. </a:t>
            </a:r>
          </a:p>
          <a:p>
            <a:pPr algn="just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pl-PL" sz="2400" dirty="0"/>
              <a:t>Za kwalifikowalne uznaje się koszty poniesione od daty rozpoczęcia realizacji projektu (z tym że nie wcześniej niż od dnia 1 stycznia 2020 roku) do daty zakończenia realizacji projektu (z tym że nie później niż do dnia 31 marca 2021 roku).</a:t>
            </a:r>
          </a:p>
        </p:txBody>
      </p:sp>
      <p:sp>
        <p:nvSpPr>
          <p:cNvPr id="4" name="Tytuł 82"/>
          <p:cNvSpPr>
            <a:spLocks noGrp="1"/>
          </p:cNvSpPr>
          <p:nvPr>
            <p:ph type="title"/>
          </p:nvPr>
        </p:nvSpPr>
        <p:spPr>
          <a:xfrm>
            <a:off x="477839" y="1206595"/>
            <a:ext cx="11183937" cy="565295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l-PL" sz="2800" b="1" dirty="0"/>
              <a:t>Termin realizacji projektów</a:t>
            </a:r>
          </a:p>
        </p:txBody>
      </p:sp>
    </p:spTree>
    <p:extLst>
      <p:ext uri="{BB962C8B-B14F-4D97-AF65-F5344CB8AC3E}">
        <p14:creationId xmlns:p14="http://schemas.microsoft.com/office/powerpoint/2010/main" val="18642134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ymbol zastępczy zawartości 83"/>
          <p:cNvSpPr>
            <a:spLocks noGrp="1"/>
          </p:cNvSpPr>
          <p:nvPr>
            <p:ph idx="14"/>
          </p:nvPr>
        </p:nvSpPr>
        <p:spPr>
          <a:xfrm>
            <a:off x="476448" y="1832748"/>
            <a:ext cx="11185285" cy="4238654"/>
          </a:xfrm>
        </p:spPr>
        <p:txBody>
          <a:bodyPr anchor="ctr"/>
          <a:lstStyle/>
          <a:p>
            <a:pPr algn="just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l-PL" sz="2400" dirty="0"/>
              <a:t>W ramach konkursu mogą zostać zgłoszone również projekty wieloletnie.</a:t>
            </a:r>
          </a:p>
          <a:p>
            <a:pPr lvl="0" algn="just">
              <a:buFont typeface="Wingdings" pitchFamily="2" charset="2"/>
              <a:buChar char="§"/>
            </a:pPr>
            <a:r>
              <a:rPr lang="pl-PL" sz="2400" dirty="0"/>
              <a:t>Wnioskodawca może ubiegać się o zawarcie umowy wieloletniej </a:t>
            </a:r>
            <a:r>
              <a:rPr lang="pl-PL" sz="2400" b="1" dirty="0">
                <a:solidFill>
                  <a:srgbClr val="48A23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wyłącznie</a:t>
            </a:r>
            <a:r>
              <a:rPr lang="pl-PL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pl-PL" sz="2400" dirty="0"/>
            </a:br>
            <a:r>
              <a:rPr lang="pl-PL" sz="2400" dirty="0"/>
              <a:t>w przypadku:</a:t>
            </a:r>
          </a:p>
          <a:p>
            <a:pPr lvl="1" indent="-360000" algn="just">
              <a:spcBef>
                <a:spcPts val="600"/>
              </a:spcBef>
              <a:buClr>
                <a:srgbClr val="48A23F"/>
              </a:buClr>
              <a:buFont typeface="Wingdings" pitchFamily="2" charset="2"/>
              <a:buChar char="þ"/>
            </a:pPr>
            <a:r>
              <a:rPr lang="pl-PL" dirty="0"/>
              <a:t>kierunku pomocy 1;</a:t>
            </a:r>
          </a:p>
          <a:p>
            <a:pPr lvl="1" indent="-360000" algn="just">
              <a:spcBef>
                <a:spcPts val="600"/>
              </a:spcBef>
              <a:buClr>
                <a:srgbClr val="48A23F"/>
              </a:buClr>
              <a:buFont typeface="Wingdings" pitchFamily="2" charset="2"/>
              <a:buChar char="þ"/>
            </a:pPr>
            <a:r>
              <a:rPr lang="pl-PL" dirty="0"/>
              <a:t>typu projektu „prowadzenie rehabilitacji w placówce (rehabilitacja ciągła)” – kierunek pomocy 2;</a:t>
            </a:r>
          </a:p>
          <a:p>
            <a:pPr lvl="1" indent="-360000" algn="just">
              <a:spcBef>
                <a:spcPts val="600"/>
              </a:spcBef>
              <a:buClr>
                <a:srgbClr val="48A23F"/>
              </a:buClr>
              <a:buFont typeface="Wingdings" pitchFamily="2" charset="2"/>
              <a:buChar char="þ"/>
            </a:pPr>
            <a:r>
              <a:rPr lang="pl-PL" dirty="0"/>
              <a:t>kierunku pomocy 4;</a:t>
            </a:r>
          </a:p>
          <a:p>
            <a:pPr lvl="1" indent="-360000" algn="just">
              <a:spcBef>
                <a:spcPts val="600"/>
              </a:spcBef>
              <a:buClr>
                <a:srgbClr val="48A23F"/>
              </a:buClr>
              <a:buFont typeface="Wingdings" pitchFamily="2" charset="2"/>
              <a:buChar char="þ"/>
            </a:pPr>
            <a:r>
              <a:rPr lang="pl-PL" dirty="0"/>
              <a:t>typu projektu „zakup, szkolenie i utrzymanie psów asystujących w trakcie szkolenia” – kierunek pomocy 5.</a:t>
            </a:r>
          </a:p>
        </p:txBody>
      </p:sp>
      <p:sp>
        <p:nvSpPr>
          <p:cNvPr id="4" name="Tytuł 82"/>
          <p:cNvSpPr>
            <a:spLocks noGrp="1"/>
          </p:cNvSpPr>
          <p:nvPr>
            <p:ph type="title"/>
          </p:nvPr>
        </p:nvSpPr>
        <p:spPr>
          <a:xfrm>
            <a:off x="477839" y="1206595"/>
            <a:ext cx="11183937" cy="565295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l-PL" sz="2800" b="1" dirty="0"/>
              <a:t>Projekty wieloletnie</a:t>
            </a:r>
          </a:p>
        </p:txBody>
      </p:sp>
    </p:spTree>
    <p:extLst>
      <p:ext uri="{BB962C8B-B14F-4D97-AF65-F5344CB8AC3E}">
        <p14:creationId xmlns:p14="http://schemas.microsoft.com/office/powerpoint/2010/main" val="35555985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ytuł 82"/>
          <p:cNvSpPr>
            <a:spLocks noGrp="1"/>
          </p:cNvSpPr>
          <p:nvPr>
            <p:ph type="title"/>
          </p:nvPr>
        </p:nvSpPr>
        <p:spPr>
          <a:xfrm>
            <a:off x="487213" y="1206374"/>
            <a:ext cx="11183146" cy="566143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l-PL" sz="2800" b="1" dirty="0"/>
              <a:t>Projekty wieloletnie</a:t>
            </a:r>
          </a:p>
        </p:txBody>
      </p:sp>
      <p:sp>
        <p:nvSpPr>
          <p:cNvPr id="84" name="Symbol zastępczy zawartości 83"/>
          <p:cNvSpPr>
            <a:spLocks noGrp="1"/>
          </p:cNvSpPr>
          <p:nvPr>
            <p:ph idx="14"/>
          </p:nvPr>
        </p:nvSpPr>
        <p:spPr>
          <a:xfrm>
            <a:off x="478454" y="1972620"/>
            <a:ext cx="11206727" cy="3796764"/>
          </a:xfrm>
        </p:spPr>
        <p:txBody>
          <a:bodyPr anchor="ctr"/>
          <a:lstStyle/>
          <a:p>
            <a:pPr lvl="0" algn="just">
              <a:spcBef>
                <a:spcPts val="0"/>
              </a:spcBef>
              <a:buFont typeface="Wingdings" pitchFamily="2" charset="2"/>
              <a:buChar char="§"/>
            </a:pPr>
            <a:r>
              <a:rPr lang="pl-PL" sz="2400" dirty="0"/>
              <a:t>Rozpoczęcie realizacji projektu wieloletniego musi nastąpić nie wcześniej niż 1 stycznia 2020 roku. Zakończenie realizacji projektu wieloletniego musi nastąpić nie później niż 31 marca 2023 roku. </a:t>
            </a:r>
          </a:p>
          <a:p>
            <a:pPr lvl="0" algn="just">
              <a:spcBef>
                <a:spcPts val="1200"/>
              </a:spcBef>
              <a:buFont typeface="Wingdings" pitchFamily="2" charset="2"/>
              <a:buChar char="§"/>
            </a:pPr>
            <a:r>
              <a:rPr lang="pl-PL" sz="2400" dirty="0"/>
              <a:t>Wyznacza się następujące maksymalne okresy finansowania projektów wieloletnich:</a:t>
            </a:r>
          </a:p>
          <a:p>
            <a:pPr lvl="1" indent="-360000" algn="just">
              <a:spcBef>
                <a:spcPts val="600"/>
              </a:spcBef>
              <a:buClr>
                <a:srgbClr val="48A23F"/>
              </a:buClr>
              <a:buFont typeface="Wingdings" pitchFamily="2" charset="2"/>
              <a:buChar char="þ"/>
            </a:pPr>
            <a:r>
              <a:rPr lang="pl-PL" dirty="0"/>
              <a:t>pierwszy okres – od 1 stycznia 2020 roku do 31 marca 2021 roku;</a:t>
            </a:r>
          </a:p>
          <a:p>
            <a:pPr lvl="1" indent="-360000">
              <a:spcBef>
                <a:spcPts val="600"/>
              </a:spcBef>
              <a:buClr>
                <a:srgbClr val="48A23F"/>
              </a:buClr>
              <a:buFont typeface="Wingdings" pitchFamily="2" charset="2"/>
              <a:buChar char="þ"/>
            </a:pPr>
            <a:r>
              <a:rPr lang="pl-PL" dirty="0"/>
              <a:t>drugi okres – od 1 kwietnia 2021 roku do 31 marca 2022 roku </a:t>
            </a:r>
            <a:r>
              <a:rPr lang="pl-PL" sz="2000" dirty="0"/>
              <a:t>(tryb pozakonkursowy)</a:t>
            </a:r>
            <a:r>
              <a:rPr lang="pl-PL" dirty="0"/>
              <a:t>;</a:t>
            </a:r>
          </a:p>
          <a:p>
            <a:pPr lvl="1" indent="-360000">
              <a:spcBef>
                <a:spcPts val="600"/>
              </a:spcBef>
              <a:buClr>
                <a:srgbClr val="48A23F"/>
              </a:buClr>
              <a:buFont typeface="Wingdings" pitchFamily="2" charset="2"/>
              <a:buChar char="þ"/>
            </a:pPr>
            <a:r>
              <a:rPr lang="pl-PL" dirty="0"/>
              <a:t>trzeci okres – od 1 kwietnia 2022 roku do 31 marca 2023 roku </a:t>
            </a:r>
            <a:r>
              <a:rPr lang="pl-PL" sz="2000" dirty="0"/>
              <a:t>(tryb pozakonkursowy)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362896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ytuł 82"/>
          <p:cNvSpPr>
            <a:spLocks noGrp="1"/>
          </p:cNvSpPr>
          <p:nvPr>
            <p:ph type="title"/>
          </p:nvPr>
        </p:nvSpPr>
        <p:spPr>
          <a:xfrm>
            <a:off x="487213" y="1206374"/>
            <a:ext cx="11183146" cy="566143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l-PL" sz="2800" b="1" dirty="0"/>
              <a:t>Wkład własny – świadczenie wolontariusza</a:t>
            </a:r>
          </a:p>
        </p:txBody>
      </p:sp>
      <p:sp>
        <p:nvSpPr>
          <p:cNvPr id="84" name="Symbol zastępczy zawartości 83"/>
          <p:cNvSpPr>
            <a:spLocks noGrp="1"/>
          </p:cNvSpPr>
          <p:nvPr>
            <p:ph idx="14"/>
          </p:nvPr>
        </p:nvSpPr>
        <p:spPr>
          <a:xfrm>
            <a:off x="478454" y="1818167"/>
            <a:ext cx="11281155" cy="3951217"/>
          </a:xfrm>
        </p:spPr>
        <p:txBody>
          <a:bodyPr anchor="ctr"/>
          <a:lstStyle/>
          <a:p>
            <a:pPr lvl="0" algn="just">
              <a:buFont typeface="Wingdings" pitchFamily="2" charset="2"/>
              <a:buChar char="§"/>
            </a:pPr>
            <a:r>
              <a:rPr lang="pl-PL" sz="2100" dirty="0"/>
              <a:t>Przyjmuje się, iż wartość pracy jednego wolontariusza nie może przekroczyć kwoty </a:t>
            </a:r>
            <a:r>
              <a:rPr lang="pl-PL" sz="2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 zł</a:t>
            </a:r>
            <a:r>
              <a:rPr lang="pl-PL" sz="2100" dirty="0"/>
              <a:t> za jedną godzinę pracy. </a:t>
            </a:r>
          </a:p>
          <a:p>
            <a:pPr lvl="0" algn="just">
              <a:buFont typeface="Wingdings" pitchFamily="2" charset="2"/>
              <a:buChar char="§"/>
            </a:pPr>
            <a:r>
              <a:rPr lang="pl-PL" sz="2100" dirty="0"/>
              <a:t>W przypadku pracy, której wynikiem jest </a:t>
            </a:r>
            <a:r>
              <a:rPr lang="pl-PL" sz="2100" b="1" dirty="0">
                <a:solidFill>
                  <a:srgbClr val="48A23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powstanie</a:t>
            </a:r>
            <a:r>
              <a:rPr lang="pl-PL" sz="2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sz="2100" b="1" dirty="0">
                <a:solidFill>
                  <a:srgbClr val="48A23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utworu</a:t>
            </a:r>
            <a:r>
              <a:rPr lang="pl-PL" sz="2100" dirty="0">
                <a:solidFill>
                  <a:srgbClr val="48A23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sz="2100" dirty="0"/>
              <a:t>w rozumieniu ustawy o prawie autorskim i prawach pokrewnych ustalenie wartości pracy wolontariusza dokonywane jest następująco: iloczyn stawki jednostkowej wynoszącej </a:t>
            </a:r>
            <a:r>
              <a:rPr lang="pl-PL" sz="2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100 zł </a:t>
            </a:r>
            <a:r>
              <a:rPr lang="pl-PL" sz="2100" dirty="0"/>
              <a:t>oraz liczby jednostek przeliczeniowych (liczby stron znormalizowanych – w przypadku tekstów lub liczby godzin nagrań – w przypadku materiałów audiowizualnych). </a:t>
            </a:r>
          </a:p>
          <a:p>
            <a:pPr lvl="0" algn="just">
              <a:buFont typeface="Wingdings" pitchFamily="2" charset="2"/>
              <a:buChar char="§"/>
            </a:pPr>
            <a:r>
              <a:rPr lang="pl-PL" sz="2100" dirty="0"/>
              <a:t>Jeżeli wolontariusz wykonuje pracę taką, jak stały personel zatrudniony u Wnioskodawcy, to kalkulacja wkładu pracy wolontariusza może być dokonana w oparciu o stawki obowiązujące dla tego personelu, z tym że warunkiem przyjęcia do kalkulacji kwoty / stawki wyższej niż kwota / stawka wskazana w ogłoszeniu o konkursie jest posiadanie przez wolontariusza kwalifikacji co najmniej takich jakie posiada stały personel zatrudniony u Wnioskodawcy.</a:t>
            </a:r>
          </a:p>
        </p:txBody>
      </p:sp>
    </p:spTree>
    <p:extLst>
      <p:ext uri="{BB962C8B-B14F-4D97-AF65-F5344CB8AC3E}">
        <p14:creationId xmlns:p14="http://schemas.microsoft.com/office/powerpoint/2010/main" val="36025832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ytuł 82"/>
          <p:cNvSpPr>
            <a:spLocks noGrp="1"/>
          </p:cNvSpPr>
          <p:nvPr>
            <p:ph type="title"/>
          </p:nvPr>
        </p:nvSpPr>
        <p:spPr>
          <a:xfrm>
            <a:off x="487213" y="1206374"/>
            <a:ext cx="11183146" cy="566143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l-PL" sz="2800" b="1" dirty="0"/>
              <a:t>Ocena formalna i merytoryczna</a:t>
            </a:r>
          </a:p>
        </p:txBody>
      </p:sp>
      <p:sp>
        <p:nvSpPr>
          <p:cNvPr id="84" name="Symbol zastępczy zawartości 83"/>
          <p:cNvSpPr>
            <a:spLocks noGrp="1"/>
          </p:cNvSpPr>
          <p:nvPr>
            <p:ph idx="14"/>
          </p:nvPr>
        </p:nvSpPr>
        <p:spPr>
          <a:xfrm>
            <a:off x="478454" y="1972620"/>
            <a:ext cx="11185285" cy="4003491"/>
          </a:xfrm>
        </p:spPr>
        <p:txBody>
          <a:bodyPr anchor="ctr"/>
          <a:lstStyle/>
          <a:p>
            <a:pPr lvl="0" algn="just">
              <a:buFont typeface="Wingdings" pitchFamily="2" charset="2"/>
              <a:buChar char="§"/>
            </a:pPr>
            <a:r>
              <a:rPr lang="pl-PL" sz="2300" dirty="0"/>
              <a:t>Ocena formalna przeprowadzana jest w terminie </a:t>
            </a:r>
            <a:r>
              <a:rPr lang="pl-PL" sz="2300" b="1" dirty="0">
                <a:solidFill>
                  <a:srgbClr val="48A23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 dni roboczych </a:t>
            </a:r>
            <a:r>
              <a:rPr lang="pl-PL" sz="2300" dirty="0"/>
              <a:t>od daty zamknięcia konkursu.</a:t>
            </a:r>
          </a:p>
          <a:p>
            <a:pPr lvl="0" algn="just">
              <a:spcBef>
                <a:spcPts val="1200"/>
              </a:spcBef>
              <a:buFont typeface="Wingdings" pitchFamily="2" charset="2"/>
              <a:buChar char="§"/>
            </a:pPr>
            <a:r>
              <a:rPr lang="pl-PL" sz="2300" dirty="0"/>
              <a:t>Wnioski ocenione pozytywnie pod względem formalnym przekazywane są do oceny merytorycznej, która przeprowadzana jest przez komisję konkursową w terminie </a:t>
            </a:r>
            <a:r>
              <a:rPr lang="pl-PL" sz="2300" b="1" dirty="0">
                <a:solidFill>
                  <a:srgbClr val="48A23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 dni roboczych</a:t>
            </a:r>
            <a:r>
              <a:rPr lang="pl-PL" sz="2300" dirty="0"/>
              <a:t> od dnia ukazania się wyników oceny formalnej na stronie internetowej PFRON.</a:t>
            </a:r>
          </a:p>
          <a:p>
            <a:pPr lvl="0" algn="just">
              <a:spcBef>
                <a:spcPts val="1200"/>
              </a:spcBef>
              <a:buFont typeface="Wingdings" pitchFamily="2" charset="2"/>
              <a:buChar char="§"/>
            </a:pPr>
            <a:r>
              <a:rPr lang="pl-PL" sz="2300" dirty="0"/>
              <a:t>Kryteria oceny formalnej oraz merytorycznej określone zostały w regulaminach składania, rozpatrywania i realizacji projektów, opracowanych dla poszczególnych kierunków pomocy, stanowiących załączniki do „Zasad wspierania realizacji zadań”.</a:t>
            </a:r>
          </a:p>
          <a:p>
            <a:pPr lvl="0" algn="just">
              <a:spcBef>
                <a:spcPts val="1200"/>
              </a:spcBef>
              <a:buFont typeface="Wingdings" pitchFamily="2" charset="2"/>
              <a:buChar char="§"/>
            </a:pPr>
            <a:r>
              <a:rPr lang="pl-PL" sz="2300" dirty="0"/>
              <a:t>System punktacji w ramach poszczególnych kryteriów oceny merytorycznej oraz przesłanki oceny pozytywnej określone zostały w „Karcie oceny merytorycznej”, której wzór stanowi załącznik do ogłoszenia o konkursie.</a:t>
            </a:r>
          </a:p>
        </p:txBody>
      </p:sp>
    </p:spTree>
    <p:extLst>
      <p:ext uri="{BB962C8B-B14F-4D97-AF65-F5344CB8AC3E}">
        <p14:creationId xmlns:p14="http://schemas.microsoft.com/office/powerpoint/2010/main" val="10362896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ytuł 82"/>
          <p:cNvSpPr>
            <a:spLocks noGrp="1"/>
          </p:cNvSpPr>
          <p:nvPr>
            <p:ph type="title"/>
          </p:nvPr>
        </p:nvSpPr>
        <p:spPr>
          <a:xfrm>
            <a:off x="487213" y="1206374"/>
            <a:ext cx="11183146" cy="566143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l-PL" sz="2800" b="1" dirty="0"/>
              <a:t>Ocena merytoryczna – dodatkowe punkty (wniosek wspólny)</a:t>
            </a:r>
          </a:p>
        </p:txBody>
      </p:sp>
      <p:sp>
        <p:nvSpPr>
          <p:cNvPr id="84" name="Symbol zastępczy zawartości 83"/>
          <p:cNvSpPr>
            <a:spLocks noGrp="1"/>
          </p:cNvSpPr>
          <p:nvPr>
            <p:ph idx="14"/>
          </p:nvPr>
        </p:nvSpPr>
        <p:spPr>
          <a:xfrm>
            <a:off x="478454" y="1972620"/>
            <a:ext cx="11185285" cy="3796764"/>
          </a:xfrm>
        </p:spPr>
        <p:txBody>
          <a:bodyPr anchor="ctr"/>
          <a:lstStyle/>
          <a:p>
            <a:pPr lvl="0" algn="just">
              <a:buFont typeface="Wingdings" pitchFamily="2" charset="2"/>
              <a:buChar char="§"/>
            </a:pPr>
            <a:r>
              <a:rPr lang="pl-PL" sz="2300" dirty="0"/>
              <a:t>Wnioski o charakterze </a:t>
            </a:r>
            <a:r>
              <a:rPr lang="pl-PL" sz="2300" b="1" dirty="0">
                <a:solidFill>
                  <a:srgbClr val="48A23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ogólnopolskim</a:t>
            </a:r>
            <a:r>
              <a:rPr lang="pl-PL" sz="2300" dirty="0"/>
              <a:t> (tj. wnioski w których zapewniony zostanie udział beneficjentów ostatecznych z co najmniej ośmiu województw), złożone przez dwie lub więcej organizacje pozarządowe </a:t>
            </a:r>
            <a:r>
              <a:rPr lang="pl-PL" sz="2300" b="1" dirty="0">
                <a:solidFill>
                  <a:srgbClr val="48A23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działające wspólnie </a:t>
            </a:r>
            <a:r>
              <a:rPr lang="pl-PL" sz="2300" dirty="0"/>
              <a:t>(wnioski wspólne) mogą uzyskać w konkursie dodatkowe punkty. </a:t>
            </a:r>
          </a:p>
          <a:p>
            <a:pPr lvl="0" algn="just">
              <a:spcBef>
                <a:spcPts val="1200"/>
              </a:spcBef>
              <a:buFont typeface="Wingdings" pitchFamily="2" charset="2"/>
              <a:buChar char="§"/>
            </a:pPr>
            <a:r>
              <a:rPr lang="pl-PL" sz="2300" dirty="0"/>
              <a:t>Dodatkowe punkty przyznawane są wg następujących zasad:</a:t>
            </a:r>
          </a:p>
          <a:p>
            <a:pPr lvl="1" indent="-360000" algn="just">
              <a:spcBef>
                <a:spcPts val="600"/>
              </a:spcBef>
              <a:buClr>
                <a:schemeClr val="accent1"/>
              </a:buClr>
              <a:buFont typeface="Wingdings" pitchFamily="2" charset="2"/>
              <a:buChar char="ü"/>
            </a:pPr>
            <a:r>
              <a:rPr lang="pl-PL" sz="2300" dirty="0"/>
              <a:t>jeżeli wniosek o charakterze ogólnopolskim zostanie złożony przez dwie organizacje pozarządowe – otrzyma dodatkowo </a:t>
            </a:r>
            <a:r>
              <a:rPr lang="pl-PL" sz="2300" b="1" dirty="0">
                <a:solidFill>
                  <a:srgbClr val="48A23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pl-PL" sz="2300" dirty="0">
                <a:solidFill>
                  <a:schemeClr val="tx1"/>
                </a:solidFill>
              </a:rPr>
              <a:t> </a:t>
            </a:r>
            <a:r>
              <a:rPr lang="pl-PL" sz="2300" dirty="0"/>
              <a:t>punkty;</a:t>
            </a:r>
          </a:p>
          <a:p>
            <a:pPr lvl="1" indent="-360000" algn="just">
              <a:spcBef>
                <a:spcPts val="600"/>
              </a:spcBef>
              <a:buClr>
                <a:schemeClr val="accent1"/>
              </a:buClr>
              <a:buFont typeface="Wingdings" pitchFamily="2" charset="2"/>
              <a:buChar char="ü"/>
            </a:pPr>
            <a:r>
              <a:rPr lang="pl-PL" sz="2300" dirty="0"/>
              <a:t>jeżeli wniosek o charakterze ogólnopolskim zostanie złożony przez więcej niż dwie organizacje pozarządowe – otrzyma dodatkowo </a:t>
            </a:r>
            <a:r>
              <a:rPr lang="pl-PL" sz="2300" b="1" dirty="0">
                <a:solidFill>
                  <a:srgbClr val="48A23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</a:t>
            </a:r>
            <a:r>
              <a:rPr lang="pl-PL" sz="2300" dirty="0"/>
              <a:t>punkty.</a:t>
            </a:r>
          </a:p>
        </p:txBody>
      </p:sp>
    </p:spTree>
    <p:extLst>
      <p:ext uri="{BB962C8B-B14F-4D97-AF65-F5344CB8AC3E}">
        <p14:creationId xmlns:p14="http://schemas.microsoft.com/office/powerpoint/2010/main" val="10362896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ytuł 82"/>
          <p:cNvSpPr>
            <a:spLocks noGrp="1"/>
          </p:cNvSpPr>
          <p:nvPr>
            <p:ph type="title"/>
          </p:nvPr>
        </p:nvSpPr>
        <p:spPr>
          <a:xfrm>
            <a:off x="487213" y="1206374"/>
            <a:ext cx="11183146" cy="566143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l-PL" sz="2800" b="1" dirty="0"/>
              <a:t>Ocena merytoryczna – dodatkowe punkty (wkład własny)</a:t>
            </a:r>
          </a:p>
        </p:txBody>
      </p:sp>
      <p:sp>
        <p:nvSpPr>
          <p:cNvPr id="84" name="Symbol zastępczy zawartości 83"/>
          <p:cNvSpPr>
            <a:spLocks noGrp="1"/>
          </p:cNvSpPr>
          <p:nvPr>
            <p:ph idx="14"/>
          </p:nvPr>
        </p:nvSpPr>
        <p:spPr>
          <a:xfrm>
            <a:off x="478454" y="1765005"/>
            <a:ext cx="11334318" cy="4359347"/>
          </a:xfrm>
        </p:spPr>
        <p:txBody>
          <a:bodyPr anchor="ctr"/>
          <a:lstStyle/>
          <a:p>
            <a:pPr lvl="0" algn="just">
              <a:spcBef>
                <a:spcPts val="0"/>
              </a:spcBef>
              <a:buFont typeface="Wingdings" pitchFamily="2" charset="2"/>
              <a:buChar char="§"/>
            </a:pPr>
            <a:r>
              <a:rPr lang="pl-PL" sz="2000" dirty="0"/>
              <a:t>Wnioski, w których </a:t>
            </a:r>
            <a:r>
              <a:rPr lang="pl-PL" sz="2000" b="1" dirty="0">
                <a:solidFill>
                  <a:srgbClr val="48A23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wkład własny</a:t>
            </a:r>
            <a:r>
              <a:rPr lang="pl-PL" sz="2000" dirty="0"/>
              <a:t> Wnioskodawcy zadeklarowany zostanie na poziomie przekraczającym wymagane minimum wkładu własnego, mogą uzyskać w konkursie dodatkowe punkty.</a:t>
            </a:r>
          </a:p>
          <a:p>
            <a:pPr lvl="0" algn="just">
              <a:spcBef>
                <a:spcPts val="600"/>
              </a:spcBef>
              <a:buFont typeface="Wingdings" pitchFamily="2" charset="2"/>
              <a:buChar char="§"/>
            </a:pPr>
            <a:r>
              <a:rPr lang="pl-PL" sz="2000" dirty="0"/>
              <a:t>Dodatkowe punkty przyznawane są wg następujących zasad:</a:t>
            </a:r>
          </a:p>
          <a:p>
            <a:pPr lvl="1" algn="just">
              <a:spcBef>
                <a:spcPts val="300"/>
              </a:spcBef>
              <a:buClr>
                <a:srgbClr val="48A23F"/>
              </a:buClr>
              <a:buFont typeface="Wingdings" panose="05000000000000000000" pitchFamily="2" charset="2"/>
              <a:buChar char="ü"/>
            </a:pPr>
            <a:r>
              <a:rPr lang="pl-PL" sz="2000" dirty="0"/>
              <a:t>jeżeli wkład własny będzie wyższy od wymaganego minimum o co najmniej </a:t>
            </a:r>
            <a:r>
              <a:rPr lang="pl-PL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5%</a:t>
            </a:r>
            <a:r>
              <a:rPr lang="pl-PL" sz="2000" dirty="0"/>
              <a:t> kosztów kwalifikowalnych projektu, ale nie więcej niż </a:t>
            </a:r>
            <a:r>
              <a:rPr lang="pl-PL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10%</a:t>
            </a:r>
            <a:r>
              <a:rPr lang="pl-PL" sz="2000" dirty="0"/>
              <a:t> tych kosztów – wniosek otrzyma dodatkowo </a:t>
            </a:r>
            <a:r>
              <a:rPr lang="pl-PL" sz="2000" b="1" dirty="0">
                <a:solidFill>
                  <a:srgbClr val="48A23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pl-PL" sz="2000" dirty="0"/>
              <a:t> punkty;</a:t>
            </a:r>
          </a:p>
          <a:p>
            <a:pPr lvl="1" algn="just">
              <a:spcBef>
                <a:spcPts val="300"/>
              </a:spcBef>
              <a:buClr>
                <a:srgbClr val="48A23F"/>
              </a:buClr>
              <a:buFont typeface="Wingdings" panose="05000000000000000000" pitchFamily="2" charset="2"/>
              <a:buChar char="ü"/>
            </a:pPr>
            <a:r>
              <a:rPr lang="pl-PL" sz="2000" dirty="0"/>
              <a:t>jeżeli wkład własny będzie wyższy od wymaganego minimum o ponad </a:t>
            </a:r>
            <a:r>
              <a:rPr lang="pl-PL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10%</a:t>
            </a:r>
            <a:r>
              <a:rPr lang="pl-PL" sz="2000" dirty="0"/>
              <a:t> kosztów kwalifikowalnych projektu, ale nie więcej niż </a:t>
            </a:r>
            <a:r>
              <a:rPr lang="pl-PL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15%</a:t>
            </a:r>
            <a:r>
              <a:rPr lang="pl-PL" sz="2000" dirty="0"/>
              <a:t> tych kosztów – wniosek otrzyma dodatkowo </a:t>
            </a:r>
            <a:r>
              <a:rPr lang="pl-PL" sz="2000" b="1" dirty="0">
                <a:solidFill>
                  <a:srgbClr val="48A23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pl-PL" sz="2000" dirty="0"/>
              <a:t> punkty;</a:t>
            </a:r>
          </a:p>
          <a:p>
            <a:pPr lvl="1" algn="just">
              <a:spcBef>
                <a:spcPts val="300"/>
              </a:spcBef>
              <a:buClr>
                <a:srgbClr val="48A23F"/>
              </a:buClr>
              <a:buFont typeface="Wingdings" panose="05000000000000000000" pitchFamily="2" charset="2"/>
              <a:buChar char="ü"/>
            </a:pPr>
            <a:r>
              <a:rPr lang="pl-PL" sz="2000" dirty="0"/>
              <a:t>jeżeli wkład własny będzie wyższy od wymaganego minimum wkładu własnego o ponad </a:t>
            </a:r>
            <a:r>
              <a:rPr lang="pl-PL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15%</a:t>
            </a:r>
            <a:r>
              <a:rPr lang="pl-PL" sz="2000" dirty="0"/>
              <a:t> kosztów kwalifikowalnych projektu, ale nie więcej niż </a:t>
            </a:r>
            <a:r>
              <a:rPr lang="pl-PL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20%</a:t>
            </a:r>
            <a:r>
              <a:rPr lang="pl-PL" sz="2000" dirty="0"/>
              <a:t> tych kosztów – wniosek otrzyma dodatkowo </a:t>
            </a:r>
            <a:br>
              <a:rPr lang="pl-PL" sz="2000" dirty="0"/>
            </a:br>
            <a:r>
              <a:rPr lang="pl-PL" sz="2000" b="1" dirty="0">
                <a:solidFill>
                  <a:srgbClr val="48A23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pl-PL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sz="2000" dirty="0"/>
              <a:t>punkty;</a:t>
            </a:r>
          </a:p>
          <a:p>
            <a:pPr lvl="1" algn="just">
              <a:spcBef>
                <a:spcPts val="300"/>
              </a:spcBef>
              <a:buClr>
                <a:srgbClr val="48A23F"/>
              </a:buClr>
              <a:buFont typeface="Wingdings" panose="05000000000000000000" pitchFamily="2" charset="2"/>
              <a:buChar char="ü"/>
            </a:pPr>
            <a:r>
              <a:rPr lang="pl-PL" sz="2000" dirty="0"/>
              <a:t>jeżeli wkład własny będzie wyższy od wymaganego minimum wkładu własnego o ponad </a:t>
            </a:r>
            <a:r>
              <a:rPr lang="pl-PL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20%</a:t>
            </a:r>
            <a:r>
              <a:rPr lang="pl-PL" sz="2000" dirty="0"/>
              <a:t> kosztów kwalifikowalnych projektu – wniosek otrzyma dodatkowo </a:t>
            </a:r>
            <a:r>
              <a:rPr lang="pl-PL" sz="2000" b="1" dirty="0">
                <a:solidFill>
                  <a:srgbClr val="48A23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pl-PL" sz="2000" dirty="0"/>
              <a:t> punktów.</a:t>
            </a:r>
          </a:p>
        </p:txBody>
      </p:sp>
      <p:sp>
        <p:nvSpPr>
          <p:cNvPr id="4" name="Strzałka w prawo 3"/>
          <p:cNvSpPr/>
          <p:nvPr/>
        </p:nvSpPr>
        <p:spPr>
          <a:xfrm>
            <a:off x="8601264" y="5996143"/>
            <a:ext cx="900752" cy="476455"/>
          </a:xfrm>
          <a:prstGeom prst="rightArrow">
            <a:avLst/>
          </a:prstGeom>
          <a:solidFill>
            <a:schemeClr val="accent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057115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ytuł 82"/>
          <p:cNvSpPr>
            <a:spLocks noGrp="1"/>
          </p:cNvSpPr>
          <p:nvPr>
            <p:ph type="title"/>
          </p:nvPr>
        </p:nvSpPr>
        <p:spPr>
          <a:xfrm>
            <a:off x="487213" y="1206374"/>
            <a:ext cx="11183146" cy="566143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l-PL" sz="2800" b="1" dirty="0"/>
              <a:t>Ocena merytoryczna – dodatkowe punkty (wkład własny)</a:t>
            </a:r>
          </a:p>
        </p:txBody>
      </p:sp>
      <p:sp>
        <p:nvSpPr>
          <p:cNvPr id="84" name="Symbol zastępczy zawartości 83"/>
          <p:cNvSpPr>
            <a:spLocks noGrp="1"/>
          </p:cNvSpPr>
          <p:nvPr>
            <p:ph idx="14"/>
          </p:nvPr>
        </p:nvSpPr>
        <p:spPr>
          <a:xfrm>
            <a:off x="478454" y="2062716"/>
            <a:ext cx="11057872" cy="3327992"/>
          </a:xfrm>
        </p:spPr>
        <p:txBody>
          <a:bodyPr anchor="ctr"/>
          <a:lstStyle/>
          <a:p>
            <a:pPr lvl="0" algn="just">
              <a:spcBef>
                <a:spcPts val="0"/>
              </a:spcBef>
              <a:buFont typeface="Wingdings" pitchFamily="2" charset="2"/>
              <a:buChar char="§"/>
            </a:pPr>
            <a:r>
              <a:rPr lang="pl-PL" sz="2400" dirty="0"/>
              <a:t>Dodatkowe punkty przyznawane będą przez komisję konkursową jeżeli przekroczenie wymaganego minimum wkładu własnego nastąpi na skutek zaangażowania do projektu przez Wnioskodawcę wkładu własnego </a:t>
            </a:r>
            <a:r>
              <a:rPr lang="pl-PL" sz="2400" b="1" dirty="0">
                <a:solidFill>
                  <a:srgbClr val="48A23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finansowego </a:t>
            </a:r>
            <a:r>
              <a:rPr lang="pl-PL" sz="2400" dirty="0"/>
              <a:t>(ze źródeł niepublicznych lub ze źródeł publicznych, innych niż PFRON).</a:t>
            </a:r>
          </a:p>
          <a:p>
            <a:pPr lvl="0" algn="just">
              <a:spcBef>
                <a:spcPts val="1200"/>
              </a:spcBef>
              <a:buFont typeface="Wingdings" pitchFamily="2" charset="2"/>
              <a:buChar char="§"/>
            </a:pPr>
            <a:r>
              <a:rPr lang="pl-PL" sz="2400" dirty="0"/>
              <a:t>Zwiększenie udziału wkładu </a:t>
            </a:r>
            <a:r>
              <a:rPr lang="pl-PL" sz="2400" b="1" dirty="0">
                <a:solidFill>
                  <a:srgbClr val="48A23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niefinansowego</a:t>
            </a:r>
            <a:r>
              <a:rPr lang="pl-PL" sz="2400" dirty="0">
                <a:solidFill>
                  <a:srgbClr val="48A23F"/>
                </a:solidFill>
              </a:rPr>
              <a:t> </a:t>
            </a:r>
            <a:r>
              <a:rPr lang="pl-PL" sz="2400" dirty="0"/>
              <a:t>osobowego (świadczenia wolontariusza) </a:t>
            </a:r>
            <a:r>
              <a:rPr lang="pl-PL" sz="2400" b="1" dirty="0">
                <a:solidFill>
                  <a:srgbClr val="CB333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nie wpływa </a:t>
            </a:r>
            <a:r>
              <a:rPr lang="pl-PL" sz="2400" dirty="0"/>
              <a:t>na możliwość przyznania dodatkowej punktacji.</a:t>
            </a:r>
          </a:p>
        </p:txBody>
      </p:sp>
    </p:spTree>
    <p:extLst>
      <p:ext uri="{BB962C8B-B14F-4D97-AF65-F5344CB8AC3E}">
        <p14:creationId xmlns:p14="http://schemas.microsoft.com/office/powerpoint/2010/main" val="15855318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ytuł 82"/>
          <p:cNvSpPr>
            <a:spLocks noGrp="1"/>
          </p:cNvSpPr>
          <p:nvPr>
            <p:ph type="title"/>
          </p:nvPr>
        </p:nvSpPr>
        <p:spPr>
          <a:xfrm>
            <a:off x="487213" y="1206374"/>
            <a:ext cx="11183146" cy="566143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l-PL" sz="2800" b="1" dirty="0"/>
              <a:t>Ocena merytoryczna – dodatkowe punkty (zatrudnienie ON)</a:t>
            </a:r>
          </a:p>
        </p:txBody>
      </p:sp>
      <p:sp>
        <p:nvSpPr>
          <p:cNvPr id="84" name="Symbol zastępczy zawartości 83"/>
          <p:cNvSpPr>
            <a:spLocks noGrp="1"/>
          </p:cNvSpPr>
          <p:nvPr>
            <p:ph idx="14"/>
          </p:nvPr>
        </p:nvSpPr>
        <p:spPr>
          <a:xfrm>
            <a:off x="478453" y="1881962"/>
            <a:ext cx="11419379" cy="4157331"/>
          </a:xfrm>
        </p:spPr>
        <p:txBody>
          <a:bodyPr anchor="ctr"/>
          <a:lstStyle/>
          <a:p>
            <a:pPr lvl="0" algn="just">
              <a:spcBef>
                <a:spcPts val="0"/>
              </a:spcBef>
              <a:buFont typeface="Wingdings" pitchFamily="2" charset="2"/>
              <a:buChar char="§"/>
            </a:pPr>
            <a:r>
              <a:rPr lang="pl-PL" sz="2200" dirty="0"/>
              <a:t>Dodatkowe punkty w konkursie przyznawane są dla wniosków złożonych przez Wnioskodawców </a:t>
            </a:r>
            <a:r>
              <a:rPr lang="pl-PL" sz="2200" b="1" dirty="0">
                <a:solidFill>
                  <a:srgbClr val="48A23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zatrudniających</a:t>
            </a:r>
            <a:r>
              <a:rPr lang="pl-PL" sz="2200" dirty="0"/>
              <a:t> osoby niepełnosprawne.</a:t>
            </a:r>
          </a:p>
          <a:p>
            <a:pPr lvl="0" algn="just">
              <a:spcBef>
                <a:spcPts val="1200"/>
              </a:spcBef>
              <a:buFont typeface="Wingdings" pitchFamily="2" charset="2"/>
              <a:buChar char="§"/>
            </a:pPr>
            <a:r>
              <a:rPr lang="pl-PL" sz="2200" dirty="0"/>
              <a:t>Dodatkowe punkty przyznawane są wg następujących zasad:</a:t>
            </a:r>
          </a:p>
          <a:p>
            <a:pPr lvl="1" algn="just">
              <a:spcBef>
                <a:spcPts val="600"/>
              </a:spcBef>
              <a:buClr>
                <a:srgbClr val="48A23F"/>
              </a:buClr>
              <a:buFont typeface="Wingdings" panose="05000000000000000000" pitchFamily="2" charset="2"/>
              <a:buChar char="ü"/>
            </a:pPr>
            <a:r>
              <a:rPr lang="pl-PL" sz="2200" dirty="0"/>
              <a:t>jeżeli wskaźnik zatrudnienia osób niepełnosprawnych wynosi u Wnioskodawcy co najmniej </a:t>
            </a:r>
            <a:r>
              <a:rPr lang="pl-PL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6%</a:t>
            </a:r>
            <a:r>
              <a:rPr lang="pl-PL" sz="2200" dirty="0"/>
              <a:t>, ale nie więcej niż </a:t>
            </a:r>
            <a:r>
              <a:rPr lang="pl-PL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10%</a:t>
            </a:r>
            <a:r>
              <a:rPr lang="pl-PL" sz="2200" dirty="0"/>
              <a:t> ogółu pracowników (w rozumieniu przepisów kodeksu pracy) – wniosek otrzyma dodatkowo </a:t>
            </a:r>
            <a:r>
              <a:rPr lang="pl-PL" sz="2200" b="1" dirty="0">
                <a:solidFill>
                  <a:srgbClr val="48A23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pl-PL" sz="2200" dirty="0"/>
              <a:t> punkty;</a:t>
            </a:r>
          </a:p>
          <a:p>
            <a:pPr lvl="1" algn="just">
              <a:spcBef>
                <a:spcPts val="600"/>
              </a:spcBef>
              <a:buClr>
                <a:srgbClr val="48A23F"/>
              </a:buClr>
              <a:buFont typeface="Wingdings" panose="05000000000000000000" pitchFamily="2" charset="2"/>
              <a:buChar char="ü"/>
            </a:pPr>
            <a:r>
              <a:rPr lang="pl-PL" sz="2200" dirty="0"/>
              <a:t>jeżeli wskaźnik zatrudnienia osób niepełnosprawnych wynosi u Wnioskodawcy ponad </a:t>
            </a:r>
            <a:r>
              <a:rPr lang="pl-PL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10%</a:t>
            </a:r>
            <a:r>
              <a:rPr lang="pl-PL" sz="2200" dirty="0"/>
              <a:t>, ale nie więcej niż </a:t>
            </a:r>
            <a:r>
              <a:rPr lang="pl-PL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15%</a:t>
            </a:r>
            <a:r>
              <a:rPr lang="pl-PL" sz="2200" dirty="0"/>
              <a:t> ogółu pracowników (w rozumieniu przepisów kodeksu pracy) – wniosek otrzyma dodatkowo </a:t>
            </a:r>
            <a:r>
              <a:rPr lang="pl-PL" sz="2200" b="1" dirty="0">
                <a:solidFill>
                  <a:srgbClr val="48A23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pl-PL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sz="2200" dirty="0"/>
              <a:t>punkty;</a:t>
            </a:r>
          </a:p>
          <a:p>
            <a:pPr lvl="1" algn="just">
              <a:spcBef>
                <a:spcPts val="600"/>
              </a:spcBef>
              <a:buClr>
                <a:srgbClr val="48A23F"/>
              </a:buClr>
              <a:buFont typeface="Wingdings" panose="05000000000000000000" pitchFamily="2" charset="2"/>
              <a:buChar char="ü"/>
            </a:pPr>
            <a:r>
              <a:rPr lang="pl-PL" sz="2200" dirty="0"/>
              <a:t>jeżeli wskaźnik zatrudnienia osób niepełnosprawnych wynosi u Wnioskodawcy ponad </a:t>
            </a:r>
            <a:r>
              <a:rPr lang="pl-PL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15%</a:t>
            </a:r>
            <a:r>
              <a:rPr lang="pl-PL" sz="2200" dirty="0"/>
              <a:t>, ale nie więcej niż </a:t>
            </a:r>
            <a:r>
              <a:rPr lang="pl-PL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20%</a:t>
            </a:r>
            <a:r>
              <a:rPr lang="pl-PL" sz="2200" dirty="0"/>
              <a:t> ogółu pracowników (w rozumieniu przepisów kodeksu pracy) – wniosek otrzyma dodatkowo </a:t>
            </a:r>
            <a:r>
              <a:rPr lang="pl-PL" sz="2200" b="1" dirty="0">
                <a:solidFill>
                  <a:srgbClr val="48A23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pl-PL" sz="2200" dirty="0"/>
              <a:t> punkty;</a:t>
            </a:r>
          </a:p>
        </p:txBody>
      </p:sp>
      <p:sp>
        <p:nvSpPr>
          <p:cNvPr id="4" name="Strzałka w prawo 3"/>
          <p:cNvSpPr/>
          <p:nvPr/>
        </p:nvSpPr>
        <p:spPr>
          <a:xfrm>
            <a:off x="8601264" y="5996143"/>
            <a:ext cx="900752" cy="476455"/>
          </a:xfrm>
          <a:prstGeom prst="rightArrow">
            <a:avLst/>
          </a:prstGeom>
          <a:solidFill>
            <a:schemeClr val="accent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62391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646980" y="1479965"/>
            <a:ext cx="10974405" cy="4193970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l-PL" sz="4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Konkurs pn. „Kierunek AKTYWNOŚĆ”</a:t>
            </a:r>
            <a:br>
              <a:rPr lang="pl-PL" sz="4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</a:br>
            <a:br>
              <a:rPr lang="pl-PL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</a:br>
            <a:r>
              <a:rPr lang="pl-P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konkurs o zlecenie realizacji zadań w formie wsparcia nr 1/2019 </a:t>
            </a:r>
            <a:endParaRPr lang="pl-PL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955773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ytuł 82"/>
          <p:cNvSpPr>
            <a:spLocks noGrp="1"/>
          </p:cNvSpPr>
          <p:nvPr>
            <p:ph type="title"/>
          </p:nvPr>
        </p:nvSpPr>
        <p:spPr>
          <a:xfrm>
            <a:off x="487213" y="1206374"/>
            <a:ext cx="11183146" cy="566143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l-PL" sz="2800" b="1" dirty="0"/>
              <a:t>Ocena merytoryczna – dodatkowe punkty (zatrudnienie ON)</a:t>
            </a:r>
          </a:p>
        </p:txBody>
      </p:sp>
      <p:sp>
        <p:nvSpPr>
          <p:cNvPr id="84" name="Symbol zastępczy zawartości 83"/>
          <p:cNvSpPr>
            <a:spLocks noGrp="1"/>
          </p:cNvSpPr>
          <p:nvPr>
            <p:ph idx="14"/>
          </p:nvPr>
        </p:nvSpPr>
        <p:spPr>
          <a:xfrm>
            <a:off x="478454" y="2062716"/>
            <a:ext cx="11057872" cy="3327992"/>
          </a:xfrm>
        </p:spPr>
        <p:txBody>
          <a:bodyPr anchor="ctr"/>
          <a:lstStyle/>
          <a:p>
            <a:pPr lvl="1" algn="just">
              <a:spcBef>
                <a:spcPts val="600"/>
              </a:spcBef>
              <a:buClr>
                <a:srgbClr val="48A23F"/>
              </a:buClr>
              <a:buFont typeface="Wingdings" panose="05000000000000000000" pitchFamily="2" charset="2"/>
              <a:buChar char="ü"/>
            </a:pPr>
            <a:r>
              <a:rPr lang="pl-PL" sz="2200" dirty="0"/>
              <a:t>jeżeli wskaźnik zatrudnienia osób niepełnosprawnych wynosi u Wnioskodawcy </a:t>
            </a:r>
            <a:r>
              <a:rPr lang="pl-PL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ponad</a:t>
            </a:r>
            <a:r>
              <a:rPr lang="pl-PL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20%</a:t>
            </a:r>
            <a:r>
              <a:rPr lang="pl-PL" sz="2200" dirty="0"/>
              <a:t> ogółu pracowników (w rozumieniu przepisów kodeksu pracy) – wniosek otrzyma dodatkowo </a:t>
            </a:r>
            <a:r>
              <a:rPr lang="pl-PL" sz="2200" b="1" dirty="0">
                <a:solidFill>
                  <a:srgbClr val="48A23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pl-PL" sz="2200" dirty="0"/>
              <a:t> punktów;</a:t>
            </a:r>
          </a:p>
          <a:p>
            <a:pPr lvl="1" algn="just">
              <a:spcBef>
                <a:spcPts val="600"/>
              </a:spcBef>
              <a:buClr>
                <a:srgbClr val="48A23F"/>
              </a:buClr>
              <a:buFont typeface="Wingdings" panose="05000000000000000000" pitchFamily="2" charset="2"/>
              <a:buChar char="ü"/>
            </a:pPr>
            <a:r>
              <a:rPr lang="pl-PL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wskaźnik zatrudnienia </a:t>
            </a:r>
            <a:r>
              <a:rPr lang="pl-PL" sz="2200" dirty="0"/>
              <a:t>osób niepełnosprawnych ustalany jest według stanu na ostatni dzień miesiąca poprzedzającego miesiąc złożenia wniosku;</a:t>
            </a:r>
          </a:p>
          <a:p>
            <a:pPr lvl="1" algn="just">
              <a:spcBef>
                <a:spcPts val="600"/>
              </a:spcBef>
              <a:buClr>
                <a:srgbClr val="48A23F"/>
              </a:buClr>
              <a:buFont typeface="Wingdings" panose="05000000000000000000" pitchFamily="2" charset="2"/>
              <a:buChar char="ü"/>
            </a:pPr>
            <a:r>
              <a:rPr lang="pl-PL" sz="2200" dirty="0"/>
              <a:t>do ustalenia stanu zatrudnienia </a:t>
            </a:r>
            <a:r>
              <a:rPr lang="pl-PL" sz="2200" b="1" dirty="0">
                <a:solidFill>
                  <a:srgbClr val="CB333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nie wlicza się</a:t>
            </a:r>
            <a:r>
              <a:rPr lang="pl-PL" sz="2200" dirty="0"/>
              <a:t> osób zatrudnionych u Wnioskodawcy na podstawie umów cywilnoprawnych;</a:t>
            </a:r>
          </a:p>
          <a:p>
            <a:pPr lvl="1" algn="just">
              <a:spcBef>
                <a:spcPts val="600"/>
              </a:spcBef>
              <a:buClr>
                <a:srgbClr val="48A23F"/>
              </a:buClr>
              <a:buFont typeface="Wingdings" panose="05000000000000000000" pitchFamily="2" charset="2"/>
              <a:buChar char="ü"/>
            </a:pPr>
            <a:r>
              <a:rPr lang="pl-PL" sz="2200" dirty="0"/>
              <a:t>liczba zatrudnionych pracowników ustalana jest w przeliczeniu na </a:t>
            </a:r>
            <a:r>
              <a:rPr lang="pl-PL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pełny wymiar</a:t>
            </a:r>
            <a:r>
              <a:rPr lang="pl-PL" sz="2200" dirty="0"/>
              <a:t> czasu pracy.</a:t>
            </a:r>
          </a:p>
        </p:txBody>
      </p:sp>
    </p:spTree>
    <p:extLst>
      <p:ext uri="{BB962C8B-B14F-4D97-AF65-F5344CB8AC3E}">
        <p14:creationId xmlns:p14="http://schemas.microsoft.com/office/powerpoint/2010/main" val="38140965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ytuł 82"/>
          <p:cNvSpPr>
            <a:spLocks noGrp="1"/>
          </p:cNvSpPr>
          <p:nvPr>
            <p:ph type="title"/>
          </p:nvPr>
        </p:nvSpPr>
        <p:spPr>
          <a:xfrm>
            <a:off x="487213" y="1206374"/>
            <a:ext cx="11183146" cy="566143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l-PL" sz="2800" b="1" dirty="0"/>
              <a:t>Ocena merytoryczna – dodatkowe punkty (kierunek pomocy 2 – placówka)</a:t>
            </a:r>
          </a:p>
        </p:txBody>
      </p:sp>
      <p:sp>
        <p:nvSpPr>
          <p:cNvPr id="84" name="Symbol zastępczy zawartości 83"/>
          <p:cNvSpPr>
            <a:spLocks noGrp="1"/>
          </p:cNvSpPr>
          <p:nvPr>
            <p:ph idx="14"/>
          </p:nvPr>
        </p:nvSpPr>
        <p:spPr>
          <a:xfrm>
            <a:off x="478454" y="1972620"/>
            <a:ext cx="11185285" cy="3796764"/>
          </a:xfrm>
        </p:spPr>
        <p:txBody>
          <a:bodyPr anchor="ctr"/>
          <a:lstStyle/>
          <a:p>
            <a:pPr lvl="0" algn="just">
              <a:buFont typeface="Wingdings" pitchFamily="2" charset="2"/>
              <a:buChar char="§"/>
            </a:pPr>
            <a:r>
              <a:rPr lang="pl-PL" sz="2400" dirty="0"/>
              <a:t>W przypadku kierunku pomocy 2 dodatkowe punkty przyznawane są dla wniosków dotyczących typu projektu „prowadzenie rehabilitacji w placówce (rehabilitacja ciągła)”. Wniosek, dotyczący </a:t>
            </a:r>
            <a:r>
              <a:rPr lang="pl-PL" sz="2400" b="1" dirty="0">
                <a:solidFill>
                  <a:srgbClr val="48A23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placówki</a:t>
            </a:r>
            <a:r>
              <a:rPr lang="pl-PL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sz="2400" dirty="0"/>
              <a:t>w której działania na rzecz osób niepełnosprawnych realizowane są (licząc wstecz od dnia 1 stycznia 2020 roku):</a:t>
            </a:r>
          </a:p>
          <a:p>
            <a:pPr lvl="1" indent="-360000" algn="just">
              <a:spcBef>
                <a:spcPts val="600"/>
              </a:spcBef>
              <a:buClr>
                <a:srgbClr val="48A23F"/>
              </a:buClr>
              <a:buFont typeface="Wingdings" pitchFamily="2" charset="2"/>
              <a:buChar char="ü"/>
            </a:pPr>
            <a:r>
              <a:rPr lang="pl-PL" dirty="0"/>
              <a:t>co najmniej </a:t>
            </a:r>
            <a:r>
              <a:rPr lang="pl-P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pl-PL" dirty="0"/>
              <a:t> rok – otrzyma dodatkowo </a:t>
            </a:r>
            <a:r>
              <a:rPr lang="pl-PL" b="1" dirty="0">
                <a:solidFill>
                  <a:srgbClr val="48A23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pl-PL" dirty="0"/>
              <a:t> punkt,</a:t>
            </a:r>
          </a:p>
          <a:p>
            <a:pPr lvl="1" indent="-360000" algn="just">
              <a:spcBef>
                <a:spcPts val="600"/>
              </a:spcBef>
              <a:buClr>
                <a:srgbClr val="48A23F"/>
              </a:buClr>
              <a:buFont typeface="Wingdings" pitchFamily="2" charset="2"/>
              <a:buChar char="ü"/>
            </a:pPr>
            <a:r>
              <a:rPr lang="pl-PL" dirty="0"/>
              <a:t>co najmniej </a:t>
            </a:r>
            <a:r>
              <a:rPr lang="pl-P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pl-PL" dirty="0"/>
              <a:t> lata – otrzyma dodatkowo </a:t>
            </a:r>
            <a:r>
              <a:rPr lang="pl-PL" b="1" dirty="0">
                <a:solidFill>
                  <a:srgbClr val="48A23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pl-PL" dirty="0"/>
              <a:t> punkty,</a:t>
            </a:r>
          </a:p>
          <a:p>
            <a:pPr lvl="1" indent="-360000" algn="just">
              <a:spcBef>
                <a:spcPts val="600"/>
              </a:spcBef>
              <a:buClr>
                <a:srgbClr val="48A23F"/>
              </a:buClr>
              <a:buFont typeface="Wingdings" pitchFamily="2" charset="2"/>
              <a:buChar char="ü"/>
            </a:pPr>
            <a:r>
              <a:rPr lang="pl-PL" dirty="0"/>
              <a:t>co najmniej </a:t>
            </a:r>
            <a:r>
              <a:rPr lang="pl-P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pl-PL" dirty="0"/>
              <a:t> lata – otrzyma dodatkowo </a:t>
            </a:r>
            <a:r>
              <a:rPr lang="pl-PL" b="1" dirty="0">
                <a:solidFill>
                  <a:srgbClr val="48A23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pl-PL" dirty="0"/>
              <a:t> punkty,</a:t>
            </a:r>
          </a:p>
          <a:p>
            <a:pPr lvl="1" indent="-360000" algn="just">
              <a:spcBef>
                <a:spcPts val="600"/>
              </a:spcBef>
              <a:buClr>
                <a:srgbClr val="48A23F"/>
              </a:buClr>
              <a:buFont typeface="Wingdings" pitchFamily="2" charset="2"/>
              <a:buChar char="ü"/>
            </a:pPr>
            <a:r>
              <a:rPr lang="pl-PL" dirty="0"/>
              <a:t>co najmniej </a:t>
            </a:r>
            <a:r>
              <a:rPr lang="pl-P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pl-PL" dirty="0"/>
              <a:t> lata – otrzyma dodatkowo </a:t>
            </a:r>
            <a:r>
              <a:rPr lang="pl-PL" b="1" dirty="0">
                <a:solidFill>
                  <a:srgbClr val="48A23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pl-PL" dirty="0"/>
              <a:t> punkty,</a:t>
            </a:r>
          </a:p>
          <a:p>
            <a:pPr lvl="1" indent="-360000" algn="just">
              <a:spcBef>
                <a:spcPts val="600"/>
              </a:spcBef>
              <a:buClr>
                <a:srgbClr val="48A23F"/>
              </a:buClr>
              <a:buFont typeface="Wingdings" pitchFamily="2" charset="2"/>
              <a:buChar char="ü"/>
            </a:pPr>
            <a:r>
              <a:rPr lang="pl-PL" dirty="0"/>
              <a:t>co najmniej </a:t>
            </a:r>
            <a:r>
              <a:rPr lang="pl-P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</a:t>
            </a:r>
            <a:r>
              <a:rPr lang="pl-PL" dirty="0"/>
              <a:t>lat i więcej – otrzyma dodatkowo </a:t>
            </a:r>
            <a:r>
              <a:rPr lang="pl-PL" b="1" dirty="0">
                <a:solidFill>
                  <a:srgbClr val="48A23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pl-PL" dirty="0"/>
              <a:t> punktów;</a:t>
            </a:r>
          </a:p>
        </p:txBody>
      </p:sp>
      <p:sp>
        <p:nvSpPr>
          <p:cNvPr id="4" name="Strzałka w prawo 3"/>
          <p:cNvSpPr/>
          <p:nvPr/>
        </p:nvSpPr>
        <p:spPr>
          <a:xfrm>
            <a:off x="8601264" y="5996143"/>
            <a:ext cx="900752" cy="476455"/>
          </a:xfrm>
          <a:prstGeom prst="rightArrow">
            <a:avLst/>
          </a:prstGeom>
          <a:solidFill>
            <a:schemeClr val="accent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2896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ytuł 82"/>
          <p:cNvSpPr>
            <a:spLocks noGrp="1"/>
          </p:cNvSpPr>
          <p:nvPr>
            <p:ph type="title"/>
          </p:nvPr>
        </p:nvSpPr>
        <p:spPr>
          <a:xfrm>
            <a:off x="487213" y="1206374"/>
            <a:ext cx="11183146" cy="566143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l-PL" sz="2800" b="1" dirty="0"/>
              <a:t>Ocena merytoryczna – dodatkowe punkty (kierunek pomocy 2 – placówka)</a:t>
            </a:r>
          </a:p>
        </p:txBody>
      </p:sp>
      <p:sp>
        <p:nvSpPr>
          <p:cNvPr id="84" name="Symbol zastępczy zawartości 83"/>
          <p:cNvSpPr>
            <a:spLocks noGrp="1"/>
          </p:cNvSpPr>
          <p:nvPr>
            <p:ph idx="14"/>
          </p:nvPr>
        </p:nvSpPr>
        <p:spPr>
          <a:xfrm>
            <a:off x="478454" y="1972620"/>
            <a:ext cx="11185285" cy="3796764"/>
          </a:xfrm>
        </p:spPr>
        <p:txBody>
          <a:bodyPr anchor="ctr"/>
          <a:lstStyle/>
          <a:p>
            <a:pPr lvl="0" algn="just">
              <a:buFont typeface="Wingdings" panose="05000000000000000000" pitchFamily="2" charset="2"/>
              <a:buChar char="§"/>
            </a:pPr>
            <a:r>
              <a:rPr lang="pl-PL" sz="2200" dirty="0"/>
              <a:t>Placówka musi funkcjonować w sposób </a:t>
            </a:r>
            <a:r>
              <a:rPr lang="pl-PL" sz="2200" b="1" dirty="0">
                <a:solidFill>
                  <a:srgbClr val="48A23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nieprzerwany</a:t>
            </a:r>
            <a:r>
              <a:rPr lang="pl-PL" sz="2200" dirty="0"/>
              <a:t>.</a:t>
            </a:r>
          </a:p>
          <a:p>
            <a:pPr lvl="0" algn="just">
              <a:buFont typeface="Wingdings" panose="05000000000000000000" pitchFamily="2" charset="2"/>
              <a:buChar char="§"/>
            </a:pPr>
            <a:r>
              <a:rPr lang="pl-PL" sz="2200" dirty="0"/>
              <a:t>Pojęcie </a:t>
            </a:r>
            <a:r>
              <a:rPr lang="pl-PL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„funkcjonowania placówki”</a:t>
            </a:r>
            <a:r>
              <a:rPr lang="pl-PL" sz="2200" dirty="0"/>
              <a:t> oznacza posiadanie przez Wnioskodawcę zasobów kadrowych, lokalowych i rzeczowych niezbędnych do kierowania placówką oraz realizowanie przez Wnioskodawcę w placówce terapii na rzecz osób niepełnosprawnych (podopiecznych placówki). </a:t>
            </a:r>
          </a:p>
          <a:p>
            <a:pPr marL="1105200" lvl="2" indent="-360000" algn="just">
              <a:buClr>
                <a:srgbClr val="48A23F"/>
              </a:buClr>
              <a:buFont typeface="Wingdings" panose="05000000000000000000" pitchFamily="2" charset="2"/>
              <a:buChar char="þ"/>
            </a:pPr>
            <a:r>
              <a:rPr lang="pl-PL" dirty="0"/>
              <a:t>kadrę placówki mogą stanowić osoby zatrudnione na podstawie stosunku pracy lub stosunku cywilnoprawnego lub osoby samozatrudnione lub osoby wykonujące świadczenia w formie wolontariatu.</a:t>
            </a:r>
            <a:endParaRPr lang="pl-PL" u="sng" dirty="0"/>
          </a:p>
          <a:p>
            <a:pPr lvl="0" algn="just">
              <a:buFont typeface="Wingdings" panose="05000000000000000000" pitchFamily="2" charset="2"/>
              <a:buChar char="§"/>
            </a:pPr>
            <a:r>
              <a:rPr lang="pl-PL" sz="2200" dirty="0"/>
              <a:t>Jeżeli w tym samym wniosku zgłoszonych zostanie </a:t>
            </a:r>
            <a:r>
              <a:rPr lang="pl-PL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kilka placówek </a:t>
            </a:r>
            <a:r>
              <a:rPr lang="pl-PL" sz="2200" dirty="0"/>
              <a:t>– dodatkowa punktacja przyznawana jest w odniesieniu do placówki funkcjonującej najdłużej (punkty za poszczególne placówki nie podlegają sumowaniu).</a:t>
            </a:r>
            <a:endParaRPr lang="pl-PL" sz="2200" u="sng" dirty="0"/>
          </a:p>
        </p:txBody>
      </p:sp>
    </p:spTree>
    <p:extLst>
      <p:ext uri="{BB962C8B-B14F-4D97-AF65-F5344CB8AC3E}">
        <p14:creationId xmlns:p14="http://schemas.microsoft.com/office/powerpoint/2010/main" val="14679161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/>
        <p:txBody>
          <a:bodyPr anchor="ctr"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pl-PL" b="1" dirty="0"/>
              <a:t>Państwowy Fundusz Rehabilitacji Osób Niepełnosprawnych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pl-PL" b="1" dirty="0"/>
              <a:t>Al. Jana Pawła II 13,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pl-PL" b="1" dirty="0"/>
              <a:t>00-828 Warszawa</a:t>
            </a:r>
          </a:p>
          <a:p>
            <a:pPr marL="0" indent="0" algn="ctr">
              <a:lnSpc>
                <a:spcPct val="100000"/>
              </a:lnSpc>
              <a:spcBef>
                <a:spcPts val="1200"/>
              </a:spcBef>
              <a:buNone/>
            </a:pPr>
            <a:r>
              <a:rPr lang="pl-PL" b="1" dirty="0"/>
              <a:t>tel. 22 50 55 500</a:t>
            </a:r>
          </a:p>
          <a:p>
            <a:pPr marL="0" indent="0" algn="ctr">
              <a:lnSpc>
                <a:spcPct val="100000"/>
              </a:lnSpc>
              <a:spcBef>
                <a:spcPts val="1200"/>
              </a:spcBef>
              <a:buNone/>
            </a:pPr>
            <a:r>
              <a:rPr lang="pl-PL" b="1" dirty="0"/>
              <a:t>www.pfron.org.pl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pl-PL" b="1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sz="half" idx="10"/>
          </p:nvPr>
        </p:nvSpPr>
        <p:spPr/>
        <p:txBody>
          <a:bodyPr anchor="ctr"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DZIĘKUJĘ ZA UWAGĘ!</a:t>
            </a:r>
            <a:r>
              <a:rPr lang="pl-PL" sz="3600" b="1" dirty="0"/>
              <a:t> 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pl-PL" sz="3600" b="1" dirty="0"/>
          </a:p>
        </p:txBody>
      </p:sp>
    </p:spTree>
    <p:extLst>
      <p:ext uri="{BB962C8B-B14F-4D97-AF65-F5344CB8AC3E}">
        <p14:creationId xmlns:p14="http://schemas.microsoft.com/office/powerpoint/2010/main" val="3442681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ytuł 82"/>
          <p:cNvSpPr>
            <a:spLocks noGrp="1"/>
          </p:cNvSpPr>
          <p:nvPr>
            <p:ph type="title"/>
          </p:nvPr>
        </p:nvSpPr>
        <p:spPr>
          <a:xfrm>
            <a:off x="478586" y="1206374"/>
            <a:ext cx="11183146" cy="566143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l-PL" sz="2800" b="1" dirty="0"/>
              <a:t>Kierunki pomocy</a:t>
            </a:r>
          </a:p>
        </p:txBody>
      </p:sp>
      <p:sp>
        <p:nvSpPr>
          <p:cNvPr id="84" name="Symbol zastępczy zawartości 83"/>
          <p:cNvSpPr>
            <a:spLocks noGrp="1"/>
          </p:cNvSpPr>
          <p:nvPr>
            <p:ph idx="14"/>
          </p:nvPr>
        </p:nvSpPr>
        <p:spPr>
          <a:xfrm>
            <a:off x="476448" y="1832748"/>
            <a:ext cx="11185285" cy="4392672"/>
          </a:xfrm>
        </p:spPr>
        <p:txBody>
          <a:bodyPr anchor="ctr"/>
          <a:lstStyle/>
          <a:p>
            <a:pPr lvl="0" algn="just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pl-PL" sz="2300" dirty="0"/>
              <a:t>W ramach konkursu mogą być zgłaszane projekty dotyczące:</a:t>
            </a:r>
          </a:p>
          <a:p>
            <a:pPr lvl="1" algn="just">
              <a:lnSpc>
                <a:spcPct val="100000"/>
              </a:lnSpc>
              <a:spcBef>
                <a:spcPts val="300"/>
              </a:spcBef>
              <a:buFont typeface="Wingdings" pitchFamily="2" charset="2"/>
              <a:buChar char="ü"/>
            </a:pPr>
            <a:r>
              <a:rPr lang="pl-PL" sz="2300" b="1" dirty="0">
                <a:solidFill>
                  <a:srgbClr val="48A23F"/>
                </a:solidFill>
              </a:rPr>
              <a:t>kierunku pomocy 1</a:t>
            </a:r>
            <a:r>
              <a:rPr lang="pl-PL" sz="2300" dirty="0">
                <a:solidFill>
                  <a:srgbClr val="48A23F"/>
                </a:solidFill>
              </a:rPr>
              <a:t> </a:t>
            </a:r>
            <a:r>
              <a:rPr lang="pl-PL" sz="2300" dirty="0"/>
              <a:t>„wejście osób niepełnosprawnych na rynek pracy”;</a:t>
            </a:r>
          </a:p>
          <a:p>
            <a:pPr lvl="1" algn="just">
              <a:lnSpc>
                <a:spcPct val="100000"/>
              </a:lnSpc>
              <a:spcBef>
                <a:spcPts val="300"/>
              </a:spcBef>
              <a:buFont typeface="Wingdings" pitchFamily="2" charset="2"/>
              <a:buChar char="ü"/>
            </a:pPr>
            <a:r>
              <a:rPr lang="pl-PL" sz="2300" b="1" dirty="0">
                <a:solidFill>
                  <a:srgbClr val="48A23F"/>
                </a:solidFill>
              </a:rPr>
              <a:t>kierunku pomocy 2</a:t>
            </a:r>
            <a:r>
              <a:rPr lang="pl-PL" sz="2300" b="1" dirty="0"/>
              <a:t> </a:t>
            </a:r>
            <a:r>
              <a:rPr lang="pl-PL" sz="2300" dirty="0"/>
              <a:t>„zwiększenie samodzielności osób niepełnosprawnych”;</a:t>
            </a:r>
          </a:p>
          <a:p>
            <a:pPr lvl="1" algn="just">
              <a:lnSpc>
                <a:spcPct val="100000"/>
              </a:lnSpc>
              <a:spcBef>
                <a:spcPts val="300"/>
              </a:spcBef>
              <a:buFont typeface="Wingdings" pitchFamily="2" charset="2"/>
              <a:buChar char="ü"/>
            </a:pPr>
            <a:r>
              <a:rPr lang="pl-PL" sz="2300" b="1" dirty="0">
                <a:solidFill>
                  <a:srgbClr val="48A23F"/>
                </a:solidFill>
              </a:rPr>
              <a:t>kierunku pomocy 3</a:t>
            </a:r>
            <a:r>
              <a:rPr lang="pl-PL" sz="2300" dirty="0"/>
              <a:t> „wzrost aktywności osób niepełnosprawnych w różnych dziedzinach życia”;</a:t>
            </a:r>
          </a:p>
          <a:p>
            <a:pPr lvl="1" algn="just">
              <a:lnSpc>
                <a:spcPct val="100000"/>
              </a:lnSpc>
              <a:spcBef>
                <a:spcPts val="300"/>
              </a:spcBef>
              <a:buFont typeface="Wingdings" pitchFamily="2" charset="2"/>
              <a:buChar char="ü"/>
            </a:pPr>
            <a:r>
              <a:rPr lang="pl-PL" sz="2300" b="1" dirty="0">
                <a:solidFill>
                  <a:srgbClr val="48A23F"/>
                </a:solidFill>
              </a:rPr>
              <a:t>kierunku pomocy 4</a:t>
            </a:r>
            <a:r>
              <a:rPr lang="pl-PL" sz="2300" dirty="0"/>
              <a:t> „zapewnienie osobom niepełnosprawnym dostępu do informacji”;</a:t>
            </a:r>
          </a:p>
          <a:p>
            <a:pPr lvl="1" algn="just">
              <a:lnSpc>
                <a:spcPct val="100000"/>
              </a:lnSpc>
              <a:spcBef>
                <a:spcPts val="300"/>
              </a:spcBef>
              <a:buFont typeface="Wingdings" pitchFamily="2" charset="2"/>
              <a:buChar char="ü"/>
            </a:pPr>
            <a:r>
              <a:rPr lang="pl-PL" sz="2300" b="1" dirty="0">
                <a:solidFill>
                  <a:srgbClr val="48A23F"/>
                </a:solidFill>
              </a:rPr>
              <a:t>kierunku pomocy 5</a:t>
            </a:r>
            <a:r>
              <a:rPr lang="pl-PL" sz="2300" dirty="0">
                <a:solidFill>
                  <a:srgbClr val="48A23F"/>
                </a:solidFill>
              </a:rPr>
              <a:t> </a:t>
            </a:r>
            <a:r>
              <a:rPr lang="pl-PL" sz="2300" dirty="0"/>
              <a:t>„poprawa jakości funkcjonowania otoczenia osób niepełnosprawnych”;</a:t>
            </a:r>
          </a:p>
          <a:p>
            <a:pPr lvl="1" algn="just">
              <a:lnSpc>
                <a:spcPct val="100000"/>
              </a:lnSpc>
              <a:spcBef>
                <a:spcPts val="300"/>
              </a:spcBef>
              <a:buFont typeface="Wingdings" pitchFamily="2" charset="2"/>
              <a:buChar char="ü"/>
            </a:pPr>
            <a:r>
              <a:rPr lang="pl-PL" sz="2300" b="1" dirty="0">
                <a:solidFill>
                  <a:srgbClr val="48A23F"/>
                </a:solidFill>
              </a:rPr>
              <a:t>kierunku pomocy 6</a:t>
            </a:r>
            <a:r>
              <a:rPr lang="pl-PL" sz="2300" dirty="0">
                <a:solidFill>
                  <a:srgbClr val="48A23F"/>
                </a:solidFill>
              </a:rPr>
              <a:t> </a:t>
            </a:r>
            <a:r>
              <a:rPr lang="pl-PL" sz="2300" dirty="0"/>
              <a:t>„upowszechnianie pozytywnych postaw społecznych wobec osób niepełnosprawnych i wiedzy dotyczącej niepełnosprawności”.</a:t>
            </a:r>
          </a:p>
        </p:txBody>
      </p:sp>
    </p:spTree>
    <p:extLst>
      <p:ext uri="{BB962C8B-B14F-4D97-AF65-F5344CB8AC3E}">
        <p14:creationId xmlns:p14="http://schemas.microsoft.com/office/powerpoint/2010/main" val="3555598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ytuł 82"/>
          <p:cNvSpPr>
            <a:spLocks noGrp="1"/>
          </p:cNvSpPr>
          <p:nvPr>
            <p:ph type="title"/>
          </p:nvPr>
        </p:nvSpPr>
        <p:spPr>
          <a:xfrm>
            <a:off x="478586" y="1206374"/>
            <a:ext cx="11183146" cy="566143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l-PL" sz="2800" b="1" dirty="0"/>
              <a:t>Wykluczenia w ramach konkursu</a:t>
            </a:r>
          </a:p>
        </p:txBody>
      </p:sp>
      <p:sp>
        <p:nvSpPr>
          <p:cNvPr id="84" name="Symbol zastępczy zawartości 83"/>
          <p:cNvSpPr>
            <a:spLocks noGrp="1"/>
          </p:cNvSpPr>
          <p:nvPr>
            <p:ph idx="14"/>
          </p:nvPr>
        </p:nvSpPr>
        <p:spPr>
          <a:xfrm>
            <a:off x="476448" y="2121097"/>
            <a:ext cx="11185285" cy="3213462"/>
          </a:xfrm>
        </p:spPr>
        <p:txBody>
          <a:bodyPr anchor="ctr"/>
          <a:lstStyle/>
          <a:p>
            <a:pPr lvl="0" algn="just">
              <a:spcBef>
                <a:spcPts val="0"/>
              </a:spcBef>
              <a:buFont typeface="Wingdings" pitchFamily="2" charset="2"/>
              <a:buChar char="§"/>
            </a:pPr>
            <a:r>
              <a:rPr lang="pl-PL" sz="2400" dirty="0"/>
              <a:t>W ramach konkursu wykluczona została możliwość zgłaszania projektów dotyczących:</a:t>
            </a:r>
          </a:p>
          <a:p>
            <a:pPr lvl="1" indent="-360000" algn="just">
              <a:spcBef>
                <a:spcPts val="1200"/>
              </a:spcBef>
              <a:buClr>
                <a:schemeClr val="accent2"/>
              </a:buClr>
              <a:buFont typeface="Wingdings" pitchFamily="2" charset="2"/>
              <a:buChar char="ý"/>
            </a:pPr>
            <a:r>
              <a:rPr lang="pl-PL" dirty="0"/>
              <a:t>organizacji imprez turystycznych lub rekreacyjnych (kierunek pomocy 3), które trwają powyżej 7 dni lub które mają znamiona turnusu rehabilitacyjnego;</a:t>
            </a:r>
          </a:p>
          <a:p>
            <a:pPr lvl="1" indent="-360000" algn="just">
              <a:spcBef>
                <a:spcPts val="1200"/>
              </a:spcBef>
              <a:buClr>
                <a:schemeClr val="accent2"/>
              </a:buClr>
              <a:buFont typeface="Wingdings" pitchFamily="2" charset="2"/>
              <a:buChar char="ý"/>
            </a:pPr>
            <a:r>
              <a:rPr lang="pl-PL" dirty="0"/>
              <a:t>zadania pn. organizowanie i prowadzenie szkoleń dla tłumaczy języka migowego oraz tłumaczy-przewodników (kierunek pomocy 5).</a:t>
            </a:r>
          </a:p>
        </p:txBody>
      </p:sp>
    </p:spTree>
    <p:extLst>
      <p:ext uri="{BB962C8B-B14F-4D97-AF65-F5344CB8AC3E}">
        <p14:creationId xmlns:p14="http://schemas.microsoft.com/office/powerpoint/2010/main" val="3555598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ytuł 82"/>
          <p:cNvSpPr>
            <a:spLocks noGrp="1"/>
          </p:cNvSpPr>
          <p:nvPr>
            <p:ph type="title"/>
          </p:nvPr>
        </p:nvSpPr>
        <p:spPr>
          <a:xfrm>
            <a:off x="478586" y="1206374"/>
            <a:ext cx="11183146" cy="566143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l-PL" sz="2800" b="1" dirty="0"/>
              <a:t>Termin i zasady składania wniosków</a:t>
            </a:r>
          </a:p>
        </p:txBody>
      </p:sp>
      <p:sp>
        <p:nvSpPr>
          <p:cNvPr id="84" name="Symbol zastępczy zawartości 83"/>
          <p:cNvSpPr>
            <a:spLocks noGrp="1"/>
          </p:cNvSpPr>
          <p:nvPr>
            <p:ph idx="14"/>
          </p:nvPr>
        </p:nvSpPr>
        <p:spPr>
          <a:xfrm>
            <a:off x="476448" y="1832749"/>
            <a:ext cx="11185285" cy="3816651"/>
          </a:xfrm>
        </p:spPr>
        <p:txBody>
          <a:bodyPr anchor="ctr"/>
          <a:lstStyle/>
          <a:p>
            <a:pPr lvl="0" algn="just">
              <a:spcBef>
                <a:spcPts val="0"/>
              </a:spcBef>
              <a:buFont typeface="Wingdings" pitchFamily="2" charset="2"/>
              <a:buChar char="§"/>
            </a:pPr>
            <a:r>
              <a:rPr lang="pl-PL" sz="2400" dirty="0"/>
              <a:t>Wnioski o zlecenie realizacji zadań mogą być składane od dnia 11 września 2019 roku do dnia 10 października 2019 roku, z zastrzeżeniem, iż zatwierdzenie wniosku, musi zostać dokonane </a:t>
            </a:r>
            <a:r>
              <a:rPr lang="pl-PL" sz="2400" b="1" dirty="0">
                <a:solidFill>
                  <a:srgbClr val="48A23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najpóźniej</a:t>
            </a:r>
            <a:r>
              <a:rPr lang="pl-PL" sz="2400" dirty="0">
                <a:solidFill>
                  <a:srgbClr val="CB333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sz="2400" dirty="0"/>
              <a:t>do dnia 10 października 2019 roku do godziny 12</a:t>
            </a:r>
            <a:r>
              <a:rPr lang="pl-PL" sz="2400" u="sng" baseline="30000" dirty="0"/>
              <a:t>00</a:t>
            </a:r>
            <a:r>
              <a:rPr lang="pl-PL" sz="2400" dirty="0"/>
              <a:t>. </a:t>
            </a:r>
          </a:p>
          <a:p>
            <a:pPr lvl="1" indent="-360000" algn="just">
              <a:spcBef>
                <a:spcPts val="600"/>
              </a:spcBef>
              <a:buClr>
                <a:schemeClr val="accent2"/>
              </a:buClr>
              <a:buFont typeface="Wingdings" pitchFamily="2" charset="2"/>
              <a:buChar char="ý"/>
            </a:pPr>
            <a:r>
              <a:rPr lang="pl-PL" dirty="0"/>
              <a:t>po upływie tego terminu możliwość edycji wniosku w Generatorze Wniosków zostanie zablokowana</a:t>
            </a:r>
          </a:p>
          <a:p>
            <a:pPr lvl="0" algn="just">
              <a:spcBef>
                <a:spcPts val="1200"/>
              </a:spcBef>
              <a:buFont typeface="Wingdings" pitchFamily="2" charset="2"/>
              <a:buChar char="§"/>
            </a:pPr>
            <a:r>
              <a:rPr lang="pl-PL" sz="2400" dirty="0"/>
              <a:t>Uprawniony podmiot może złożyć w ramach konkursu </a:t>
            </a:r>
            <a:r>
              <a:rPr lang="pl-PL" sz="2400" b="1" dirty="0">
                <a:solidFill>
                  <a:srgbClr val="48A23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trzy wnioski</a:t>
            </a:r>
            <a:r>
              <a:rPr lang="pl-PL" sz="2400" dirty="0"/>
              <a:t>, z tym że </a:t>
            </a:r>
            <a:r>
              <a:rPr lang="pl-PL" sz="2400" dirty="0">
                <a:solidFill>
                  <a:srgbClr val="48A23F"/>
                </a:solidFill>
                <a:sym typeface="Wingdings 3"/>
              </a:rPr>
              <a:t></a:t>
            </a:r>
            <a:r>
              <a:rPr lang="pl-PL" sz="2400" dirty="0">
                <a:solidFill>
                  <a:srgbClr val="CB333B"/>
                </a:solidFill>
                <a:sym typeface="Wingdings 3"/>
              </a:rPr>
              <a:t> </a:t>
            </a:r>
            <a:br>
              <a:rPr lang="pl-PL" sz="2400" dirty="0">
                <a:solidFill>
                  <a:srgbClr val="CB333B"/>
                </a:solidFill>
                <a:sym typeface="Wingdings 3"/>
              </a:rPr>
            </a:br>
            <a:r>
              <a:rPr lang="pl-PL" sz="2400" dirty="0"/>
              <a:t>nie więcej niż dwa wnioski w danym kierunku pomocy. </a:t>
            </a:r>
          </a:p>
          <a:p>
            <a:pPr lvl="0" algn="just">
              <a:spcBef>
                <a:spcPts val="1200"/>
              </a:spcBef>
              <a:buFont typeface="Wingdings" pitchFamily="2" charset="2"/>
              <a:buChar char="§"/>
            </a:pPr>
            <a:r>
              <a:rPr lang="pl-PL" sz="2400" dirty="0"/>
              <a:t>Złożenie wniosku wspólnego spowoduje zmniejszenie limitu wniosków dla każdego </a:t>
            </a:r>
            <a:br>
              <a:rPr lang="pl-PL" sz="2400" dirty="0"/>
            </a:br>
            <a:r>
              <a:rPr lang="pl-PL" sz="2400" dirty="0"/>
              <a:t>z Wnioskodawców, który zostanie wskazany we wniosku wspólnym.</a:t>
            </a:r>
          </a:p>
        </p:txBody>
      </p:sp>
    </p:spTree>
    <p:extLst>
      <p:ext uri="{BB962C8B-B14F-4D97-AF65-F5344CB8AC3E}">
        <p14:creationId xmlns:p14="http://schemas.microsoft.com/office/powerpoint/2010/main" val="35555985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ytuł 82"/>
          <p:cNvSpPr>
            <a:spLocks noGrp="1"/>
          </p:cNvSpPr>
          <p:nvPr>
            <p:ph type="title"/>
          </p:nvPr>
        </p:nvSpPr>
        <p:spPr>
          <a:xfrm>
            <a:off x="478586" y="1206374"/>
            <a:ext cx="11183146" cy="566143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l-PL" sz="2800" b="1" dirty="0"/>
              <a:t>Termin i zasady składania wniosków</a:t>
            </a:r>
          </a:p>
        </p:txBody>
      </p:sp>
      <p:sp>
        <p:nvSpPr>
          <p:cNvPr id="84" name="Symbol zastępczy zawartości 83"/>
          <p:cNvSpPr>
            <a:spLocks noGrp="1"/>
          </p:cNvSpPr>
          <p:nvPr>
            <p:ph idx="14"/>
          </p:nvPr>
        </p:nvSpPr>
        <p:spPr>
          <a:xfrm>
            <a:off x="476448" y="1832749"/>
            <a:ext cx="11185285" cy="4053297"/>
          </a:xfrm>
        </p:spPr>
        <p:txBody>
          <a:bodyPr anchor="ctr"/>
          <a:lstStyle/>
          <a:p>
            <a:pPr lvl="0" algn="just">
              <a:spcBef>
                <a:spcPts val="0"/>
              </a:spcBef>
              <a:buFont typeface="Wingdings" pitchFamily="2" charset="2"/>
              <a:buChar char="§"/>
            </a:pPr>
            <a:r>
              <a:rPr lang="pl-PL" sz="2400" dirty="0"/>
              <a:t>Wniosek musi zostać w całości wypełniony poprzez aplikację Generator Wniosków.</a:t>
            </a:r>
          </a:p>
          <a:p>
            <a:pPr lvl="0" algn="just">
              <a:spcBef>
                <a:spcPts val="1200"/>
              </a:spcBef>
              <a:buFont typeface="Wingdings" pitchFamily="2" charset="2"/>
              <a:buChar char="§"/>
            </a:pPr>
            <a:r>
              <a:rPr lang="pl-PL" sz="2400" dirty="0"/>
              <a:t>Wniosek uważa się za złożony do PFRON z chwilą zatwierdzenia poprzez Generator Wniosków (za datę złożenia wniosku uważa się datę zatwierdzenia wniosku). </a:t>
            </a:r>
          </a:p>
          <a:p>
            <a:pPr lvl="1" indent="-360000" algn="just">
              <a:spcBef>
                <a:spcPts val="600"/>
              </a:spcBef>
              <a:buClr>
                <a:srgbClr val="C00000"/>
              </a:buClr>
              <a:buFont typeface="Wingdings" pitchFamily="2" charset="2"/>
              <a:buChar char="ý"/>
            </a:pPr>
            <a:r>
              <a:rPr lang="pl-PL" dirty="0"/>
              <a:t>po zatwierdzeniu wniosku jakiekolwiek zmiany we wniosku nie mogą być już wprowadzane.</a:t>
            </a:r>
          </a:p>
          <a:p>
            <a:pPr algn="just">
              <a:spcBef>
                <a:spcPts val="1200"/>
              </a:spcBef>
              <a:buFont typeface="Wingdings" pitchFamily="2" charset="2"/>
              <a:buChar char="§"/>
            </a:pPr>
            <a:r>
              <a:rPr lang="pl-PL" sz="2400" dirty="0"/>
              <a:t>Ocena formalna i merytoryczna wniosku przeprowadzana jest przez PFRON na podstawie elektronicznej wersji wniosku </a:t>
            </a:r>
            <a:r>
              <a:rPr lang="pl-PL" sz="2400" dirty="0">
                <a:solidFill>
                  <a:srgbClr val="48A23F"/>
                </a:solidFill>
                <a:sym typeface="Wingdings 3"/>
              </a:rPr>
              <a:t> </a:t>
            </a:r>
            <a:r>
              <a:rPr lang="pl-PL" sz="2400" dirty="0"/>
              <a:t>na etapie składania wniosku w ramach konkursu Wnioskodawca nie składa do PFRON papierowej wersji wniosku.</a:t>
            </a:r>
          </a:p>
        </p:txBody>
      </p:sp>
    </p:spTree>
    <p:extLst>
      <p:ext uri="{BB962C8B-B14F-4D97-AF65-F5344CB8AC3E}">
        <p14:creationId xmlns:p14="http://schemas.microsoft.com/office/powerpoint/2010/main" val="35555985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ytuł 82"/>
          <p:cNvSpPr>
            <a:spLocks noGrp="1"/>
          </p:cNvSpPr>
          <p:nvPr>
            <p:ph type="title"/>
          </p:nvPr>
        </p:nvSpPr>
        <p:spPr>
          <a:xfrm>
            <a:off x="478586" y="1206374"/>
            <a:ext cx="11183146" cy="566143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l-PL" sz="2800" b="1" dirty="0"/>
              <a:t>Budżet konkursu</a:t>
            </a:r>
          </a:p>
        </p:txBody>
      </p:sp>
      <p:sp>
        <p:nvSpPr>
          <p:cNvPr id="84" name="Symbol zastępczy zawartości 83"/>
          <p:cNvSpPr>
            <a:spLocks noGrp="1"/>
          </p:cNvSpPr>
          <p:nvPr>
            <p:ph idx="14"/>
          </p:nvPr>
        </p:nvSpPr>
        <p:spPr>
          <a:xfrm>
            <a:off x="476448" y="1832749"/>
            <a:ext cx="11185285" cy="4053297"/>
          </a:xfrm>
        </p:spPr>
        <p:txBody>
          <a:bodyPr anchor="ctr"/>
          <a:lstStyle/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l-PL" sz="2400" dirty="0"/>
              <a:t>Planowana wysokość środków na dofinansowanie realizacji projektów zgłoszonych </a:t>
            </a:r>
            <a:br>
              <a:rPr lang="pl-PL" sz="2400" dirty="0"/>
            </a:br>
            <a:r>
              <a:rPr lang="pl-PL" sz="2400" dirty="0"/>
              <a:t>w konkursie wynosi </a:t>
            </a:r>
            <a:r>
              <a:rPr lang="pl-PL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100.000.000 zł</a:t>
            </a:r>
            <a:r>
              <a:rPr lang="pl-PL" sz="2400" dirty="0"/>
              <a:t>. </a:t>
            </a:r>
          </a:p>
          <a:p>
            <a:pPr lvl="0" algn="just">
              <a:spcBef>
                <a:spcPts val="1200"/>
              </a:spcBef>
              <a:buFont typeface="Wingdings" pitchFamily="2" charset="2"/>
              <a:buChar char="§"/>
            </a:pPr>
            <a:r>
              <a:rPr lang="pl-PL" sz="2400" dirty="0"/>
              <a:t>W ramach środków przeznaczonych na realizację konkursu ustalona została następująca </a:t>
            </a:r>
            <a:r>
              <a:rPr lang="pl-PL" sz="2400" b="1" dirty="0">
                <a:solidFill>
                  <a:srgbClr val="48A23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alokacja</a:t>
            </a:r>
            <a:r>
              <a:rPr lang="pl-PL" sz="2400" dirty="0"/>
              <a:t>:</a:t>
            </a:r>
          </a:p>
          <a:p>
            <a:pPr lvl="1" indent="-360000" algn="just">
              <a:spcBef>
                <a:spcPts val="600"/>
              </a:spcBef>
              <a:buClr>
                <a:schemeClr val="accent1"/>
              </a:buClr>
              <a:buFont typeface="Wingdings" pitchFamily="2" charset="2"/>
              <a:buChar char="ü"/>
            </a:pPr>
            <a:r>
              <a:rPr lang="pl-PL" dirty="0"/>
              <a:t>w przypadku kierunku pomocy 1 – </a:t>
            </a:r>
            <a:r>
              <a:rPr lang="pl-P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14 %</a:t>
            </a:r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dirty="0"/>
              <a:t>środków;</a:t>
            </a:r>
          </a:p>
          <a:p>
            <a:pPr lvl="1" indent="-360000" algn="just">
              <a:spcBef>
                <a:spcPts val="600"/>
              </a:spcBef>
              <a:buClr>
                <a:schemeClr val="accent1"/>
              </a:buClr>
              <a:buFont typeface="Wingdings" pitchFamily="2" charset="2"/>
              <a:buChar char="ü"/>
            </a:pPr>
            <a:r>
              <a:rPr lang="pl-PL" dirty="0"/>
              <a:t>w przypadku kierunku pomocy 2 – </a:t>
            </a:r>
            <a:r>
              <a:rPr lang="pl-P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67%</a:t>
            </a:r>
            <a:r>
              <a:rPr lang="pl-PL" dirty="0"/>
              <a:t> środków;</a:t>
            </a:r>
          </a:p>
          <a:p>
            <a:pPr lvl="1" indent="-360000" algn="just">
              <a:spcBef>
                <a:spcPts val="600"/>
              </a:spcBef>
              <a:buClr>
                <a:schemeClr val="accent1"/>
              </a:buClr>
              <a:buFont typeface="Wingdings" pitchFamily="2" charset="2"/>
              <a:buChar char="ü"/>
            </a:pPr>
            <a:r>
              <a:rPr lang="pl-PL" dirty="0"/>
              <a:t>w przypadku kierunku pomocy 3 – </a:t>
            </a:r>
            <a:r>
              <a:rPr lang="pl-P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10%</a:t>
            </a:r>
            <a:r>
              <a:rPr lang="pl-PL" dirty="0"/>
              <a:t> środków;</a:t>
            </a:r>
          </a:p>
          <a:p>
            <a:pPr lvl="1" indent="-360000" algn="just">
              <a:spcBef>
                <a:spcPts val="600"/>
              </a:spcBef>
              <a:buClr>
                <a:schemeClr val="accent1"/>
              </a:buClr>
              <a:buFont typeface="Wingdings" pitchFamily="2" charset="2"/>
              <a:buChar char="ü"/>
            </a:pPr>
            <a:r>
              <a:rPr lang="pl-PL" dirty="0"/>
              <a:t>w przypadku kierunku pomocy 4 – </a:t>
            </a:r>
            <a:r>
              <a:rPr lang="pl-P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3 %</a:t>
            </a:r>
            <a:r>
              <a:rPr lang="pl-PL" dirty="0"/>
              <a:t> środków;</a:t>
            </a:r>
          </a:p>
          <a:p>
            <a:pPr lvl="1" indent="-360000" algn="just">
              <a:spcBef>
                <a:spcPts val="600"/>
              </a:spcBef>
              <a:buClr>
                <a:schemeClr val="accent1"/>
              </a:buClr>
              <a:buFont typeface="Wingdings" pitchFamily="2" charset="2"/>
              <a:buChar char="ü"/>
            </a:pPr>
            <a:r>
              <a:rPr lang="pl-PL" dirty="0"/>
              <a:t>w przypadku kierunku pomocy 5 – </a:t>
            </a:r>
            <a:r>
              <a:rPr lang="pl-P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4%</a:t>
            </a:r>
            <a:r>
              <a:rPr lang="pl-PL" dirty="0"/>
              <a:t> środków;</a:t>
            </a:r>
          </a:p>
          <a:p>
            <a:pPr lvl="1" indent="-360000" algn="just">
              <a:spcBef>
                <a:spcPts val="600"/>
              </a:spcBef>
              <a:buClr>
                <a:schemeClr val="accent1"/>
              </a:buClr>
              <a:buFont typeface="Wingdings" pitchFamily="2" charset="2"/>
              <a:buChar char="ü"/>
            </a:pPr>
            <a:r>
              <a:rPr lang="pl-PL" dirty="0"/>
              <a:t>w przypadku kierunku pomocy 6 – </a:t>
            </a:r>
            <a:r>
              <a:rPr lang="pl-P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2 %</a:t>
            </a:r>
            <a:r>
              <a:rPr lang="pl-PL" dirty="0"/>
              <a:t> środków.</a:t>
            </a:r>
          </a:p>
        </p:txBody>
      </p:sp>
    </p:spTree>
    <p:extLst>
      <p:ext uri="{BB962C8B-B14F-4D97-AF65-F5344CB8AC3E}">
        <p14:creationId xmlns:p14="http://schemas.microsoft.com/office/powerpoint/2010/main" val="35555985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ytuł 82"/>
          <p:cNvSpPr>
            <a:spLocks noGrp="1"/>
          </p:cNvSpPr>
          <p:nvPr>
            <p:ph type="title"/>
          </p:nvPr>
        </p:nvSpPr>
        <p:spPr>
          <a:xfrm>
            <a:off x="478586" y="1206374"/>
            <a:ext cx="11183146" cy="566143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l-PL" sz="2800" b="1" dirty="0"/>
              <a:t>Budżet konkursu</a:t>
            </a:r>
          </a:p>
        </p:txBody>
      </p:sp>
      <p:sp>
        <p:nvSpPr>
          <p:cNvPr id="84" name="Symbol zastępczy zawartości 83"/>
          <p:cNvSpPr>
            <a:spLocks noGrp="1"/>
          </p:cNvSpPr>
          <p:nvPr>
            <p:ph idx="14"/>
          </p:nvPr>
        </p:nvSpPr>
        <p:spPr>
          <a:xfrm>
            <a:off x="476447" y="1832749"/>
            <a:ext cx="11421386" cy="4307827"/>
          </a:xfrm>
        </p:spPr>
        <p:txBody>
          <a:bodyPr anchor="ctr"/>
          <a:lstStyle/>
          <a:p>
            <a:pPr lvl="0" algn="just">
              <a:buFont typeface="Wingdings" panose="05000000000000000000" pitchFamily="2" charset="2"/>
              <a:buChar char="§"/>
            </a:pPr>
            <a:r>
              <a:rPr lang="pl-PL" sz="2400" dirty="0"/>
              <a:t>W ramach alokacji środków przewidzianej w </a:t>
            </a:r>
            <a:r>
              <a:rPr lang="pl-PL" sz="2400" b="1" dirty="0">
                <a:solidFill>
                  <a:srgbClr val="48A23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kierunku pomocy 2</a:t>
            </a:r>
            <a:r>
              <a:rPr lang="pl-PL" sz="2400" dirty="0"/>
              <a:t> ustalone zostaną odrębne listy rankingowe dla następujących projektów:</a:t>
            </a:r>
          </a:p>
          <a:p>
            <a:pPr lvl="1" indent="-432000" algn="just">
              <a:spcBef>
                <a:spcPts val="600"/>
              </a:spcBef>
              <a:buClr>
                <a:srgbClr val="48A23F"/>
              </a:buClr>
              <a:buFont typeface="Wingdings" panose="05000000000000000000" pitchFamily="2" charset="2"/>
              <a:buChar char="þ"/>
            </a:pPr>
            <a:r>
              <a:rPr lang="pl-PL" sz="2000" dirty="0"/>
              <a:t>projekty dotyczące zadania pn. „prowadzenie rehabilitacji osób niepełnosprawnych w różnych typach placówek”;</a:t>
            </a:r>
          </a:p>
          <a:p>
            <a:pPr lvl="1" indent="-432000" algn="just">
              <a:spcBef>
                <a:spcPts val="600"/>
              </a:spcBef>
              <a:buClr>
                <a:srgbClr val="48A23F"/>
              </a:buClr>
              <a:buFont typeface="Wingdings" panose="05000000000000000000" pitchFamily="2" charset="2"/>
              <a:buChar char="þ"/>
            </a:pPr>
            <a:r>
              <a:rPr lang="pl-PL" sz="2000" dirty="0"/>
              <a:t>projekty dotyczące zadania pn. „świadczenie usług wspierających, które mają na celu umożliwienie lub wspomaganie niezależnego życia osób niepełnosprawnych, w szczególności usług asystencji osobistej”;</a:t>
            </a:r>
          </a:p>
          <a:p>
            <a:pPr lvl="1" indent="-432000" algn="just">
              <a:spcBef>
                <a:spcPts val="600"/>
              </a:spcBef>
              <a:buClr>
                <a:srgbClr val="48A23F"/>
              </a:buClr>
              <a:buFont typeface="Wingdings" panose="05000000000000000000" pitchFamily="2" charset="2"/>
              <a:buChar char="þ"/>
            </a:pPr>
            <a:r>
              <a:rPr lang="pl-PL" sz="2000" dirty="0"/>
              <a:t>projekty w których zgłoszone zostaną działania dotyczące rehabilitacji domowej dzieci niepełnosprawnych oraz edukacji rodziców (opiekunów prawnych) w miejscu ich zamieszkania poprzez przygotowanie do samodzielnego wspomagania rozwoju dziecka niepełnosprawnego;</a:t>
            </a:r>
          </a:p>
          <a:p>
            <a:pPr lvl="1" indent="-432000" algn="just">
              <a:spcBef>
                <a:spcPts val="600"/>
              </a:spcBef>
              <a:buClr>
                <a:srgbClr val="48A23F"/>
              </a:buClr>
              <a:buFont typeface="Wingdings" panose="05000000000000000000" pitchFamily="2" charset="2"/>
              <a:buChar char="þ"/>
            </a:pPr>
            <a:r>
              <a:rPr lang="pl-PL" sz="2000" dirty="0"/>
              <a:t>projekty w których zgłoszone zostaną działania dotyczące poradnictwa indywidualnego i grupowego oraz grup środowiskowego wsparcia dla rodzin dzieci niepełnosprawnych;</a:t>
            </a:r>
          </a:p>
          <a:p>
            <a:pPr lvl="1" indent="-432000" algn="just">
              <a:spcBef>
                <a:spcPts val="600"/>
              </a:spcBef>
              <a:buClr>
                <a:srgbClr val="48A23F"/>
              </a:buClr>
              <a:buFont typeface="Wingdings" panose="05000000000000000000" pitchFamily="2" charset="2"/>
              <a:buChar char="þ"/>
            </a:pPr>
            <a:r>
              <a:rPr lang="pl-PL" sz="2000" dirty="0"/>
              <a:t>projekty dotyczące typu projektu „treningi sportowe realizowane w sposób ciągły lub cykliczny”;</a:t>
            </a:r>
          </a:p>
          <a:p>
            <a:pPr lvl="1" indent="-432000" algn="just">
              <a:spcBef>
                <a:spcPts val="600"/>
              </a:spcBef>
              <a:buClr>
                <a:srgbClr val="48A23F"/>
              </a:buClr>
              <a:buFont typeface="Wingdings" panose="05000000000000000000" pitchFamily="2" charset="2"/>
              <a:buChar char="þ"/>
            </a:pPr>
            <a:r>
              <a:rPr lang="pl-PL" sz="2000" dirty="0"/>
              <a:t>projekty dotyczące pozostałych zadań/działań zgłaszanych w kierunku pomocy 2.</a:t>
            </a:r>
          </a:p>
        </p:txBody>
      </p:sp>
    </p:spTree>
    <p:extLst>
      <p:ext uri="{BB962C8B-B14F-4D97-AF65-F5344CB8AC3E}">
        <p14:creationId xmlns:p14="http://schemas.microsoft.com/office/powerpoint/2010/main" val="26285413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ytuł 82"/>
          <p:cNvSpPr>
            <a:spLocks noGrp="1"/>
          </p:cNvSpPr>
          <p:nvPr>
            <p:ph type="title"/>
          </p:nvPr>
        </p:nvSpPr>
        <p:spPr>
          <a:xfrm>
            <a:off x="478586" y="1206374"/>
            <a:ext cx="11183146" cy="566143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l-PL" sz="2800" b="1" dirty="0"/>
              <a:t>Projekty strategiczne</a:t>
            </a:r>
          </a:p>
        </p:txBody>
      </p:sp>
      <p:sp>
        <p:nvSpPr>
          <p:cNvPr id="84" name="Symbol zastępczy zawartości 83"/>
          <p:cNvSpPr>
            <a:spLocks noGrp="1"/>
          </p:cNvSpPr>
          <p:nvPr>
            <p:ph idx="14"/>
          </p:nvPr>
        </p:nvSpPr>
        <p:spPr>
          <a:xfrm>
            <a:off x="476448" y="1832749"/>
            <a:ext cx="11185285" cy="4053297"/>
          </a:xfrm>
        </p:spPr>
        <p:txBody>
          <a:bodyPr anchor="ctr"/>
          <a:lstStyle/>
          <a:p>
            <a:pPr algn="just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l-PL" sz="2400" dirty="0"/>
              <a:t>Zarząd PFRON może podjąć decyzję o wydzieleniu maksymalnie </a:t>
            </a:r>
            <a:r>
              <a:rPr lang="pl-PL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2%</a:t>
            </a:r>
            <a:r>
              <a:rPr lang="pl-PL" sz="2400" dirty="0"/>
              <a:t> środków, ze środków przewidzianych na realizację konkursu, z przeznaczeniem na dofinansowanie projektów o znaczeniu </a:t>
            </a:r>
            <a:r>
              <a:rPr lang="pl-PL" sz="2400" b="1" dirty="0">
                <a:solidFill>
                  <a:srgbClr val="48A23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strategicznym</a:t>
            </a:r>
            <a:r>
              <a:rPr lang="pl-PL" sz="2400" dirty="0"/>
              <a:t>. </a:t>
            </a:r>
          </a:p>
          <a:p>
            <a:pPr algn="just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pl-PL" sz="2400" dirty="0"/>
              <a:t>Zakwalifikowanie wniosku do grupy wniosków o znaczeniu strategicznym następuje na podstawie rekomendacji komisji konkursowej.</a:t>
            </a:r>
          </a:p>
          <a:p>
            <a:pPr algn="just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pl-PL" sz="2400" dirty="0"/>
              <a:t>Na listę rankingową wniosków o znaczeniu strategicznym może zostać zakwalifikowany wniosek zweryfikowany pozytywnie pod względem merytorycznym.</a:t>
            </a:r>
          </a:p>
          <a:p>
            <a:pPr algn="just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pl-PL" sz="2400" dirty="0"/>
              <a:t>Lista wniosków o znaczeniu strategicznym jest niezależna od kierunku pomocy.</a:t>
            </a:r>
          </a:p>
        </p:txBody>
      </p:sp>
    </p:spTree>
    <p:extLst>
      <p:ext uri="{BB962C8B-B14F-4D97-AF65-F5344CB8AC3E}">
        <p14:creationId xmlns:p14="http://schemas.microsoft.com/office/powerpoint/2010/main" val="35555985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iestandardowy 1">
      <a:dk1>
        <a:srgbClr val="53565A"/>
      </a:dk1>
      <a:lt1>
        <a:sysClr val="window" lastClr="FFFFFF"/>
      </a:lt1>
      <a:dk2>
        <a:srgbClr val="53565A"/>
      </a:dk2>
      <a:lt2>
        <a:srgbClr val="E7E6E6"/>
      </a:lt2>
      <a:accent1>
        <a:srgbClr val="48A23F"/>
      </a:accent1>
      <a:accent2>
        <a:srgbClr val="CB333B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1730</TotalTime>
  <Words>1340</Words>
  <Application>Microsoft Office PowerPoint</Application>
  <PresentationFormat>Niestandardowy</PresentationFormat>
  <Paragraphs>119</Paragraphs>
  <Slides>23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23</vt:i4>
      </vt:variant>
    </vt:vector>
  </HeadingPairs>
  <TitlesOfParts>
    <vt:vector size="29" baseType="lpstr">
      <vt:lpstr>Arial</vt:lpstr>
      <vt:lpstr>Calibri</vt:lpstr>
      <vt:lpstr>Calibri Light</vt:lpstr>
      <vt:lpstr>Wingdings</vt:lpstr>
      <vt:lpstr>Wingdings 3</vt:lpstr>
      <vt:lpstr>Office Theme</vt:lpstr>
      <vt:lpstr>Prezentacja programu PowerPoint</vt:lpstr>
      <vt:lpstr>Konkurs pn. „Kierunek AKTYWNOŚĆ”  konkurs o zlecenie realizacji zadań w formie wsparcia nr 1/2019 </vt:lpstr>
      <vt:lpstr>Kierunki pomocy</vt:lpstr>
      <vt:lpstr>Wykluczenia w ramach konkursu</vt:lpstr>
      <vt:lpstr>Termin i zasady składania wniosków</vt:lpstr>
      <vt:lpstr>Termin i zasady składania wniosków</vt:lpstr>
      <vt:lpstr>Budżet konkursu</vt:lpstr>
      <vt:lpstr>Budżet konkursu</vt:lpstr>
      <vt:lpstr>Projekty strategiczne</vt:lpstr>
      <vt:lpstr>Projekty strategiczne  - warunki</vt:lpstr>
      <vt:lpstr>Termin realizacji projektów</vt:lpstr>
      <vt:lpstr>Projekty wieloletnie</vt:lpstr>
      <vt:lpstr>Projekty wieloletnie</vt:lpstr>
      <vt:lpstr>Wkład własny – świadczenie wolontariusza</vt:lpstr>
      <vt:lpstr>Ocena formalna i merytoryczna</vt:lpstr>
      <vt:lpstr>Ocena merytoryczna – dodatkowe punkty (wniosek wspólny)</vt:lpstr>
      <vt:lpstr>Ocena merytoryczna – dodatkowe punkty (wkład własny)</vt:lpstr>
      <vt:lpstr>Ocena merytoryczna – dodatkowe punkty (wkład własny)</vt:lpstr>
      <vt:lpstr>Ocena merytoryczna – dodatkowe punkty (zatrudnienie ON)</vt:lpstr>
      <vt:lpstr>Ocena merytoryczna – dodatkowe punkty (zatrudnienie ON)</vt:lpstr>
      <vt:lpstr>Ocena merytoryczna – dodatkowe punkty (kierunek pomocy 2 – placówka)</vt:lpstr>
      <vt:lpstr>Ocena merytoryczna – dodatkowe punkty (kierunek pomocy 2 – placówka)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Marcin</dc:creator>
  <cp:lastModifiedBy>Głowacz Joanna</cp:lastModifiedBy>
  <cp:revision>139</cp:revision>
  <dcterms:created xsi:type="dcterms:W3CDTF">2017-02-09T14:40:32Z</dcterms:created>
  <dcterms:modified xsi:type="dcterms:W3CDTF">2019-09-13T07:45:39Z</dcterms:modified>
</cp:coreProperties>
</file>