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323" r:id="rId2"/>
    <p:sldId id="358" r:id="rId3"/>
    <p:sldId id="361" r:id="rId4"/>
    <p:sldId id="328" r:id="rId5"/>
    <p:sldId id="330" r:id="rId6"/>
    <p:sldId id="327" r:id="rId7"/>
    <p:sldId id="334" r:id="rId8"/>
    <p:sldId id="359" r:id="rId9"/>
    <p:sldId id="360" r:id="rId10"/>
    <p:sldId id="362" r:id="rId11"/>
    <p:sldId id="329" r:id="rId12"/>
    <p:sldId id="340" r:id="rId13"/>
    <p:sldId id="341" r:id="rId14"/>
    <p:sldId id="342" r:id="rId15"/>
    <p:sldId id="344" r:id="rId16"/>
    <p:sldId id="351" r:id="rId17"/>
    <p:sldId id="35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italic r:id="rId29"/>
    </p:embeddedFont>
    <p:embeddedFont>
      <p:font typeface="Open Sans SemiBold" panose="020B0706030804020204" pitchFamily="34" charset="0"/>
      <p:bold r:id="rId30"/>
      <p:boldItalic r:id="rId3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928"/>
    <a:srgbClr val="E7ECEE"/>
    <a:srgbClr val="DFE0E0"/>
    <a:srgbClr val="F98B13"/>
    <a:srgbClr val="FFFFFF"/>
    <a:srgbClr val="DFE1E1"/>
    <a:srgbClr val="F2F2F2"/>
    <a:srgbClr val="000000"/>
    <a:srgbClr val="F4797D"/>
    <a:srgbClr val="1E980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4" autoAdjust="0"/>
    <p:restoredTop sz="94268" autoAdjust="0"/>
  </p:normalViewPr>
  <p:slideViewPr>
    <p:cSldViewPr snapToGrid="0" showGuides="1">
      <p:cViewPr varScale="1">
        <p:scale>
          <a:sx n="111" d="100"/>
          <a:sy n="111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DAC0E-319E-455D-B320-851C1A3F08BA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AD74-1D16-464B-882F-D70C28B9F4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3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AD74-1D16-464B-882F-D70C28B9F41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36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 algn="l" defTabSz="914400" rtl="0" eaLnBrk="1" latinLnBrk="0" hangingPunct="1">
              <a:spcBef>
                <a:spcPts val="600"/>
              </a:spcBef>
              <a:buBlip>
                <a:blip r:embed="rId2"/>
              </a:buBlip>
              <a:defRPr lang="pl-PL" sz="24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E8AA8A46-C9CC-4A23-9405-53C98F8A6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904" y="733007"/>
            <a:ext cx="8348797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886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6903F71D-7C7E-4BF7-801A-0E6E92393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8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z="1800" dirty="0" smtClean="0"/>
            </a:lvl2pPr>
            <a:lvl3pPr>
              <a:defRPr lang="pl-PL" dirty="0" smtClean="0"/>
            </a:lvl3pPr>
            <a:lvl4pPr>
              <a:defRPr lang="pl-PL" sz="1800" dirty="0" smtClean="0"/>
            </a:lvl4pPr>
            <a:lvl5pPr>
              <a:defRPr lang="pl-PL" sz="1800" dirty="0"/>
            </a:lvl5pPr>
          </a:lstStyle>
          <a:p>
            <a:pPr marL="114300" lvl="0" indent="-3429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70735BED-2708-40C5-8A70-014BBBA19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348"/>
            <a:ext cx="7886700" cy="5397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00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39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8" name="Grafika 1">
            <a:extLst>
              <a:ext uri="{FF2B5EF4-FFF2-40B4-BE49-F238E27FC236}">
                <a16:creationId xmlns:a16="http://schemas.microsoft.com/office/drawing/2014/main" id="{35038366-0554-4CCE-8A96-1B7CC1D8B4DC}"/>
              </a:ext>
            </a:extLst>
          </p:cNvPr>
          <p:cNvGrpSpPr/>
          <p:nvPr userDrawn="1"/>
        </p:nvGrpSpPr>
        <p:grpSpPr>
          <a:xfrm>
            <a:off x="62594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0FCBC02C-81FA-4AFA-B836-5000678080C2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C929FD8C-A7AF-4264-9AF3-359821DEED54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3" name="Grafika 1">
                <a:extLst>
                  <a:ext uri="{FF2B5EF4-FFF2-40B4-BE49-F238E27FC236}">
                    <a16:creationId xmlns:a16="http://schemas.microsoft.com/office/drawing/2014/main" id="{587CE4FB-269D-456B-983C-7EC33566F295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6BE662CB-4E64-4B52-AE89-DD458B2DFE37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D45EAFB7-1DAF-4531-A384-809BD01CAC77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858D3A59-10F6-4A1A-8BED-7FBB0675C889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35C8CA14-84F4-4366-9053-F0BD60699FD0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87F9CC65-50E4-4BF4-8C12-59352D7354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7" name="Grafika 1">
                  <a:extLst>
                    <a:ext uri="{FF2B5EF4-FFF2-40B4-BE49-F238E27FC236}">
                      <a16:creationId xmlns:a16="http://schemas.microsoft.com/office/drawing/2014/main" id="{879C6318-BFF0-4C7E-BBA7-2EC4D9B79871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AA7C9AC0-89D6-4E3B-B961-3DF199D08FBB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D0DF9DA-C5C4-48E3-A70C-1714810C083C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2" name="Dowolny kształt: kształt 231">
                    <a:extLst>
                      <a:ext uri="{FF2B5EF4-FFF2-40B4-BE49-F238E27FC236}">
                        <a16:creationId xmlns:a16="http://schemas.microsoft.com/office/drawing/2014/main" id="{DD191DE5-DA8F-444E-9900-F2DC899E1AA4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3" name="Grafika 1">
                    <a:extLst>
                      <a:ext uri="{FF2B5EF4-FFF2-40B4-BE49-F238E27FC236}">
                        <a16:creationId xmlns:a16="http://schemas.microsoft.com/office/drawing/2014/main" id="{B96DEABE-6642-4B02-91A9-012BA477F7AA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F8033C33-A69C-47D7-900E-B88C2EE0C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90C3FE61-B0FC-4AD1-A984-6ED14B3DE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5EFA560F-B54B-489C-999F-83550C2B8F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DEDD066A-7A9A-4643-ABC0-94B13F2A6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5AFF5898-1F43-4C2C-864C-6B7D8B21C8D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7C8C0982-4C12-4494-95D6-F639D72DA5A1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18574A30-2D61-4EBD-9159-6265E9C6F8A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1370BFFA-5204-42AA-B4DE-5F5338D21F44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D04AE6B1-B053-40CF-9FC8-29C84B3B19B2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A80B48DE-B1E2-420F-8146-38EC9C320582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9D1CA707-3106-4A56-97F1-1C48292ABC78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7B1436D7-B599-4A5F-9E26-B415859F0037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9" name="Dowolny kształt: kształt 228">
                  <a:extLst>
                    <a:ext uri="{FF2B5EF4-FFF2-40B4-BE49-F238E27FC236}">
                      <a16:creationId xmlns:a16="http://schemas.microsoft.com/office/drawing/2014/main" id="{2BA87293-0692-4802-953C-8C107317CF5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CBAC9DA2-6150-416B-9B8C-7E8D359DAE0B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5" name="Dowolny kształt: kształt 224">
                <a:extLst>
                  <a:ext uri="{FF2B5EF4-FFF2-40B4-BE49-F238E27FC236}">
                    <a16:creationId xmlns:a16="http://schemas.microsoft.com/office/drawing/2014/main" id="{5EA66200-5079-4D24-8B96-8C8E2440EEE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117BDDCA-2F1E-454A-977F-A234AEE91370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3033CDFB-688C-4FFE-88CA-E1850C178C95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EBB2B13A-6F3B-4699-9879-2D7F1724EEB3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170C168D-DF1A-46DC-BFA6-9341233559CA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B3956497-5C67-4C43-83CC-EE3580167655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C529CA29-0AB5-4D00-B168-E488B315E8CF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5" name="Grafika 1">
                <a:extLst>
                  <a:ext uri="{FF2B5EF4-FFF2-40B4-BE49-F238E27FC236}">
                    <a16:creationId xmlns:a16="http://schemas.microsoft.com/office/drawing/2014/main" id="{C9C65921-A34C-44AF-81A3-4CFC8F1C0D61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2A4D3A55-01BA-4972-841E-F5FEE1748DA4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187F6B41-74D0-4E62-8185-E756880AA5E7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B1C5EE18-6323-4D33-BBD1-58977B12483E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BE874EA1-B912-43D7-9F9B-69210F1461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B32E102A-0563-478E-A5B2-7AC17F7042C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9" name="Grafika 1">
                <a:extLst>
                  <a:ext uri="{FF2B5EF4-FFF2-40B4-BE49-F238E27FC236}">
                    <a16:creationId xmlns:a16="http://schemas.microsoft.com/office/drawing/2014/main" id="{7A37CFFE-E6BF-40BA-B876-21D65EA1649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42054E56-11D8-48FD-ACA6-45B747F318F9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0B752F49-EB98-49E6-8731-935B7683A84C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D60ED5A-AFA6-40BE-AE79-12FA46E5DB8D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99C0674-5E93-4F59-9540-1378A573B864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0276AC38-5665-4C35-AFA7-35E82A19525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6E1A6301-6789-486D-B5C2-B9C7592C2345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F6136B1A-51A4-4030-B181-38E21DF3D7FB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999ECA6B-3444-4FAB-86CC-3A60E456D228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0E2FD96-D35D-4858-A8A5-A75452926C91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04974BEC-26AC-4F80-A78F-9F1A20AAFAE5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6" name="Grafika 1">
                <a:extLst>
                  <a:ext uri="{FF2B5EF4-FFF2-40B4-BE49-F238E27FC236}">
                    <a16:creationId xmlns:a16="http://schemas.microsoft.com/office/drawing/2014/main" id="{89CBB56C-B342-4ED0-BAFD-9A0AB7FD976E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9E10A464-52DE-4784-94EF-23927DD34761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D311EA1D-8D65-4263-AAE2-001955DF7ADA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21A67F36-9AF4-4DAF-95E2-D600314559A7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4C8153F3-792C-41E5-8E7E-1F4F3EAC84CC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2A30AA03-8B15-4A41-A1ED-4A12F55FF003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212665E8-B224-4DFF-9BB2-467EAAA16389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3C7727CA-9DFC-47E9-8D56-4CAAE19BA5E6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6A24E21F-3FF6-4046-A61E-F0B242C63714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01F87608-8B75-4DE6-8188-CF889FEFEB24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FEE8978F-FA0F-4886-91E1-32C930D202A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9F54F79D-74F1-44FB-965F-929A356BCA2B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EAC9927-1D21-43E4-B2DC-6CDF0FE1A5E2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6" name="Grafika 1">
                <a:extLst>
                  <a:ext uri="{FF2B5EF4-FFF2-40B4-BE49-F238E27FC236}">
                    <a16:creationId xmlns:a16="http://schemas.microsoft.com/office/drawing/2014/main" id="{FAEA7158-E7A9-43BE-924D-89FC09621DD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D170DF60-3528-4CC6-A544-42A28A6993A3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D7384210-12B5-4176-A83F-44282F29E587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0885AB9A-73FD-4848-A629-F54A3ADC384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C48C09D9-1046-46C5-AF43-CF8040328E50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9" name="Dowolny kształt: kształt 168">
                <a:extLst>
                  <a:ext uri="{FF2B5EF4-FFF2-40B4-BE49-F238E27FC236}">
                    <a16:creationId xmlns:a16="http://schemas.microsoft.com/office/drawing/2014/main" id="{4716C3E2-1FCF-4D9E-BEF6-D0E88892D1E5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0" name="Grafika 1">
                <a:extLst>
                  <a:ext uri="{FF2B5EF4-FFF2-40B4-BE49-F238E27FC236}">
                    <a16:creationId xmlns:a16="http://schemas.microsoft.com/office/drawing/2014/main" id="{93FDA778-8614-403B-9ED8-18A556EAFCBB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CBFE3B08-C471-49EF-B87A-6C658D8F5960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442531FC-B445-4977-900B-E8A5E02651B6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F1A2CB5A-D2E2-452D-814A-73DC622A58DE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8E001447-D453-4482-88BF-572436149908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ECF45692-FFF1-45BF-80FC-25DE1987B3FF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EB335990-2F0D-4A35-B103-6E748709B50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2C25915A-2E92-4747-AD35-220E51F3BA7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8867664C-B7C3-43F3-9564-FE07B251C34A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34A83A0A-FDD6-4669-B0E0-440A42917399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CF02B61A-8D5D-4628-B392-F6F7CC7AFCE5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7" name="Grafika 1">
                <a:extLst>
                  <a:ext uri="{FF2B5EF4-FFF2-40B4-BE49-F238E27FC236}">
                    <a16:creationId xmlns:a16="http://schemas.microsoft.com/office/drawing/2014/main" id="{AE5A04D8-1F0D-422C-B6E6-4DB4E293EB5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17B2ED27-4772-49FF-ABA8-721624A31DB3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3DF71F33-4034-49E0-B28F-CDE26B90C2B5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520B9CC9-94F5-4B9D-87D2-FC64C607617C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3D82B55D-76F4-47E7-A80F-7A5C00B5020D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D880157A-6874-4F0A-92E1-6E17BBB4F368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93CF8264-62A0-48E5-9B67-ACD88FAEAF97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10A220C2-71AD-4F2D-8906-CFB16252EE44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35840053-EC46-4640-9931-804BFA4D93F9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1" name="Dowolny kształt: kształt 40">
                  <a:extLst>
                    <a:ext uri="{FF2B5EF4-FFF2-40B4-BE49-F238E27FC236}">
                      <a16:creationId xmlns:a16="http://schemas.microsoft.com/office/drawing/2014/main" id="{DA1A27F4-CE6F-4CB5-A614-C3BD2A35F771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2" name="Grafika 1">
                  <a:extLst>
                    <a:ext uri="{FF2B5EF4-FFF2-40B4-BE49-F238E27FC236}">
                      <a16:creationId xmlns:a16="http://schemas.microsoft.com/office/drawing/2014/main" id="{BA8F2B9C-EA59-4F2F-9812-2A2E4D0546F3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F74D5C12-41F4-4E49-836D-778D8A80CD63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5A7CD33C-1B2E-4AB0-8567-7B15A104627F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697FA534-565A-4DC7-857A-FF3083DC1913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52EA63E5-8B06-4A60-9D5E-EB5F3DBD1D12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271CF731-4D9C-4E01-8A2C-8547EFF5B0D7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83CEC425-FF9D-4549-BD1E-18F2D9D68A61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BEAA0DF9-6B13-434D-AD2B-8646BB073021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0E7D6D77-43AA-45FB-B2F3-B30C26209A52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2F7B9872-E70B-4637-96C1-61723629EA26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13450BA-E6AE-4ADC-B3A0-DB2664E837A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AA48B95-E852-4F4A-A10E-225E7E10649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E53478FC-CC95-4A44-9E2B-3CF9A8E16B3F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615B14D7-1556-4C38-895F-93D9A7569B96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6" name="Grafika 1">
                  <a:extLst>
                    <a:ext uri="{FF2B5EF4-FFF2-40B4-BE49-F238E27FC236}">
                      <a16:creationId xmlns:a16="http://schemas.microsoft.com/office/drawing/2014/main" id="{558109C3-7803-4161-B7F9-89E06260E70B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DCADE698-E6A8-4E00-8829-150499ED422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AE8FBC1-AA8A-4799-96DB-F74658EE65D0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1B42875-0315-4881-ABEA-318F8933C2A3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D1F33D0B-E519-4E4F-B0F3-0A331C273978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8C3E02F8-9266-4A51-A603-F7CD419B2F08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9DAA66A0-8841-42F6-8186-98AA7E983B34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7A14FF3E-C9D8-4BAA-B7EF-F3EE52287FB1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DA9D0127-513C-4352-977A-B7EDB7CCC9F2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A19C05F4-59C1-44B9-B430-46242E6F0193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6F97CA1B-B6A3-4864-A6E6-8B961FCAA6EC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3" name="Grafika 1">
                  <a:extLst>
                    <a:ext uri="{FF2B5EF4-FFF2-40B4-BE49-F238E27FC236}">
                      <a16:creationId xmlns:a16="http://schemas.microsoft.com/office/drawing/2014/main" id="{F8E2DF03-381A-4C19-A6BB-41A1CD61C2BD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CAD20670-DB7D-4DC7-BD58-8562CA972C56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1CB6662-A5DF-446E-AE37-67CEBBE5E10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6A84AF1C-5C48-4E48-BFAA-EF98F6DA170B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B482C0FF-81CE-4B49-900C-259964DEC541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9A41D9F3-3573-4BCF-80CA-58A87272B56B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E82FCB9D-9259-4219-97BC-ECF6CA8C9119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6F95B6D0-6B40-4C88-8E44-F977EE35C4CB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42210D08-0DCC-473E-9ECE-0D409544B610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D7550E87-11B8-4711-9586-3C8DE70BFFF0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1" name="Grafika 1">
                  <a:extLst>
                    <a:ext uri="{FF2B5EF4-FFF2-40B4-BE49-F238E27FC236}">
                      <a16:creationId xmlns:a16="http://schemas.microsoft.com/office/drawing/2014/main" id="{864D6B20-01BB-4A2A-9231-626246106BF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6B880312-6ACA-489B-8B5E-23BB30F85683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76FACC79-2882-46CD-8D5A-01A20983E15D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A7ADF21-4D67-4710-9683-0D5E8764A704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BBF776DB-1945-417F-9B02-0CB5B3E7C9F3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FF0FCE6C-18EB-4101-957D-5D2418CC09A4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CB67C932-DB57-4AFC-BEB1-1E0B67A0AFB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2FEE8E6B-5931-40A2-A61B-55445A10DD2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44546644-7430-4AE6-9D13-EE08CADC68FE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E94996AF-D230-4F56-B4BB-565B0182C2AF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058C829D-EC6D-493A-BCA9-766A000509B0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FD7C5F3-1656-4643-9328-161D00F9DB9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0CAEFF6-4EAB-41B2-98AC-A2A66FD0937D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04BA491-D6AA-4F02-BAA1-9D16C6FF00D2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07CA8AB6-184F-4CBE-852E-3559C99FBC6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2D65AD2-5B86-4F6A-A562-B65185844D6D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7B1C18F3-C283-487F-827B-525101069302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36D185B6-6629-4DE4-8778-522C82370D0F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6A99DFE4-E114-4DDF-A031-DC6C6AD9F207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D8F845AC-2F72-48AD-9288-FC93B31296F4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1C129674-4A55-483C-BF10-96ECBEE2D6C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49F2736C-D23D-4B5E-8101-423B5CA69AC6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FDB8F72-887A-41F2-BE2B-C91F8CD27A4A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6B8D99FF-5806-4049-B135-AA9E0AC0AE5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C4932A63-6643-47F6-865C-FCCC4D664EF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93525FB1-6248-44B2-98A8-5FEC77FD371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3E194928-2C54-46A6-8426-7B9A196E8AAF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B92F1C5D-0B8D-496A-8D5B-6AA172935A1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DC30599E-9B41-44F6-A367-D7E144205C4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485153A8-4A19-4BBB-9802-EC494E6EE150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DE0EF610-27C9-41B8-A552-BF375AA6F7E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B4BC9EEE-32F7-49CD-A1FD-3D09C1176675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C1C0D8C7-37A5-40B2-86D8-20F273D789E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E93F76EF-A911-4900-9F3E-DC6FBCD00FF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4757445C-F26B-4BE9-81AB-0E9093C5668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0" name="Dowolny kształt: kształt 79">
                  <a:extLst>
                    <a:ext uri="{FF2B5EF4-FFF2-40B4-BE49-F238E27FC236}">
                      <a16:creationId xmlns:a16="http://schemas.microsoft.com/office/drawing/2014/main" id="{B581D46B-D904-4366-9EB8-152DF628110F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963AEE99-EA7C-425E-A4CA-A851DF9A7D97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1E98BE63-E33C-46FA-BF45-247DA5A3953F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6E564ACD-5DB1-4CEA-9062-3913431EC30D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42FB35E0-0788-49D1-ACC9-080C6E6AD3ED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6B611DD3-5CC5-4B94-9547-A11CA6B1DD64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1C5BAE12-7F88-4CD6-8358-7F33C7E73A46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FA4A37F9-16C6-41AE-B81E-55ED957E03DC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95C3F997-1A9A-41C8-94DB-3C9F710E0128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AF4DC474-05DF-49C2-A3FE-5AEE3D8FF8E3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4BBDF2E-2381-47CE-98D7-0024F3366DFD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22C49444-0C74-4024-A7B6-DCFCB425E7CD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753D99E8-F119-4879-ACF6-0E9F4173C1DC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82366B1-2EBB-4F56-90EE-94F3CA700778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4E52A987-1917-4999-A05C-60AD07D43F67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E2296FE5-F3DD-40E5-B80A-71F0EBDEFAA5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C9DEBB1C-AC16-44A2-ADA9-57D9F381AC3E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F0A81817-714E-4BF4-913D-7593130D4FB0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B76359-B3BC-42DA-BB63-E1E4F685E69E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B3E26E4-9CE3-409A-A9BD-817AD8BA9C8A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ABDE7D53-BD6F-4C94-9174-D5B70F428A1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3E7013BC-80AF-411D-83F2-773C729C16ED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DF27D06-5ADE-42BA-AB2D-E596925D43B4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C5F645DD-A0DF-430B-9591-CA4D2AD4B5AE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50C05706-21A4-4AA0-9988-6E13F7F354AE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87DD272E-B29F-4E76-8E23-35515D4FE3F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9C4A62AE-A79E-4D01-B80A-418E8053231B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B2907F87-8FDA-4576-AE52-1847FD72F3F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58BAD359-3885-4C0F-97F5-E3DB9474635B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BD6067A9-66D3-4D48-9305-02914A6C8426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7" name="Grafika 1">
                  <a:extLst>
                    <a:ext uri="{FF2B5EF4-FFF2-40B4-BE49-F238E27FC236}">
                      <a16:creationId xmlns:a16="http://schemas.microsoft.com/office/drawing/2014/main" id="{5A3B0AD5-9B88-452E-9C93-32CEC65E34AD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435A3E29-EFAC-462B-8B14-290351F2740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3FA20ADC-5343-4BB3-9921-4ABA052ABB23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24E6F3A4-B7F4-4373-9C1B-5213E1F76A1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4B7FA3C-BA53-4045-88B9-12F4E828A7C8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B5E9536-9502-4025-AC20-85D46899C8B3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08D6E924-6D3C-48DB-9496-3AF10BB69F5F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71E3A26A-ACDF-43B5-BB20-939BBF46E588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E5A9B1C-9AB2-44B0-A0BC-199110784B5C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C679F88A-8680-4F46-9FDB-82124BF0A14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79134D90-DEDF-4FF6-8DEF-ED3D8C78D858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72A39FA3-8CC0-46E0-988A-BE5E186FD4BD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B72C0CA7-9328-4020-8712-6C452568D3A0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C48EB01F-C013-4702-808A-819C660F7457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05600001-9AA2-4755-8065-BA845B0E7EA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EA86DE9D-B25B-461E-ABFE-5A4258793593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8E07EF0B-E811-402D-A564-AA444E25496F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DC026478-165F-483E-8BF6-61490BA6FB8E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FC4B9DA0-8312-4AA7-9FEC-61ED116E7363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2FD00713-0F6E-47B2-81C7-49A288A7ECC2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5571F297-C692-4E4A-9ABD-E1A1FAF1E25B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5701A2AE-2E6C-4A52-B999-F9669B7FEA6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69986865-4A25-4B89-AAEA-ADCF5EBDDD6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8" name="Grafika 1">
                <a:extLst>
                  <a:ext uri="{FF2B5EF4-FFF2-40B4-BE49-F238E27FC236}">
                    <a16:creationId xmlns:a16="http://schemas.microsoft.com/office/drawing/2014/main" id="{F10A9EB5-124C-46B5-A1B8-F5A58D5B2E5B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FF07E0C1-D96B-4C5C-B7E4-C3E2075E81E3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8394B0E5-21D1-49FA-B63B-BDA82EBD9DC4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D2F7DF16-16C0-42A5-970E-5358C4D3937F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78E2A531-EFD2-4615-B13B-FD8DE4E0FAD6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07C86AD1-AB0F-4A5D-925B-AC68DB96007D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FCB9122-B8C8-4227-9494-EC941521B9D0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90BE6DCF-BDDE-4080-A265-AF5DC20A9F80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5E3988A1-9A1E-4003-829E-2D52F10B0952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6077481-344F-42C4-A708-8C8BEC378527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2FADEAFE-C6A5-4667-A7A4-8F11E154E7C9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17C2BFFE-DB4A-4969-81F2-7183690ADCD7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27EEF288-AD11-4135-B8D7-586DF82CF3F4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0" name="Grafika 1">
                <a:extLst>
                  <a:ext uri="{FF2B5EF4-FFF2-40B4-BE49-F238E27FC236}">
                    <a16:creationId xmlns:a16="http://schemas.microsoft.com/office/drawing/2014/main" id="{6CDB43AA-4B97-4209-A55F-0DE0FC7EDA51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86353186-A240-46D4-90D9-E16D5BB50364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4DAC75A5-1B95-4E54-A098-E90CCC71B082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Grafika 1">
              <a:extLst>
                <a:ext uri="{FF2B5EF4-FFF2-40B4-BE49-F238E27FC236}">
                  <a16:creationId xmlns:a16="http://schemas.microsoft.com/office/drawing/2014/main" id="{BCFB82CC-2C9E-4789-AF10-3AA5BACCB901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13826FAF-B1D8-482A-866B-B3BB9CEF5262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0EE34152-C36E-4249-A00B-9C5543EE6C67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2D7F534F-512B-4ACF-8024-A8C79D8403B7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8094BDDC-4C2C-476B-895E-79FF2522A07F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22A71B6F-FD01-48B6-9798-28519433AA54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58E4A1E9-FFC4-4108-9E06-3DF0852075CD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1" name="Grafika 1">
                <a:extLst>
                  <a:ext uri="{FF2B5EF4-FFF2-40B4-BE49-F238E27FC236}">
                    <a16:creationId xmlns:a16="http://schemas.microsoft.com/office/drawing/2014/main" id="{474F917A-2CE6-4424-981A-E8365C5FC12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F21A1D23-B0C3-482A-8FBA-4C15FF1708F8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AA52249C-F59B-4697-B977-AF338B14730D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496543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sp>
        <p:nvSpPr>
          <p:cNvPr id="251" name="pole tekstowe 250">
            <a:extLst>
              <a:ext uri="{FF2B5EF4-FFF2-40B4-BE49-F238E27FC236}">
                <a16:creationId xmlns:a16="http://schemas.microsoft.com/office/drawing/2014/main" id="{E868BE2E-BA1F-4F58-9758-EFC5D43A9716}"/>
              </a:ext>
            </a:extLst>
          </p:cNvPr>
          <p:cNvSpPr txBox="1"/>
          <p:nvPr userDrawn="1"/>
        </p:nvSpPr>
        <p:spPr>
          <a:xfrm>
            <a:off x="3143271" y="1218270"/>
            <a:ext cx="15107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3" name="Obraz 2" descr="Obraz zawierający nóż&#10;&#10;Opis wygenerowany automatycznie">
            <a:extLst>
              <a:ext uri="{FF2B5EF4-FFF2-40B4-BE49-F238E27FC236}">
                <a16:creationId xmlns:a16="http://schemas.microsoft.com/office/drawing/2014/main" id="{903C193F-3333-4D93-A971-4BAF6350C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93" y="1130176"/>
            <a:ext cx="2530293" cy="10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500147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grpSp>
        <p:nvGrpSpPr>
          <p:cNvPr id="250" name="Grafika 1">
            <a:extLst>
              <a:ext uri="{FF2B5EF4-FFF2-40B4-BE49-F238E27FC236}">
                <a16:creationId xmlns:a16="http://schemas.microsoft.com/office/drawing/2014/main" id="{88B11906-ADBF-40A2-BDBE-94AD3BDD17CB}"/>
              </a:ext>
            </a:extLst>
          </p:cNvPr>
          <p:cNvGrpSpPr/>
          <p:nvPr userDrawn="1"/>
        </p:nvGrpSpPr>
        <p:grpSpPr>
          <a:xfrm>
            <a:off x="6154496" y="2728686"/>
            <a:ext cx="5691485" cy="3341294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51" name="Grafika 1">
              <a:extLst>
                <a:ext uri="{FF2B5EF4-FFF2-40B4-BE49-F238E27FC236}">
                  <a16:creationId xmlns:a16="http://schemas.microsoft.com/office/drawing/2014/main" id="{385CDC11-FAAC-4CFA-8837-8945756D1428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4551B23-112C-46AC-8418-DCB8FACBB2EA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5" name="Dowolny kształt: kształt 594">
                <a:extLst>
                  <a:ext uri="{FF2B5EF4-FFF2-40B4-BE49-F238E27FC236}">
                    <a16:creationId xmlns:a16="http://schemas.microsoft.com/office/drawing/2014/main" id="{8C77BA97-6C3B-4716-99A9-5A20C6083C1A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386A4FDF-9805-420D-B8CF-C2D610BBF45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EC59685D-5B5E-4346-9328-F5076E239D8D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5337F0F7-EC7E-4725-88B1-D9117E685213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0A39A693-4403-4BDD-90D1-068605C4B5E0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A97D3F2D-2B48-452E-8359-4EDA527485B1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54E858F6-3579-4D92-96D1-FD84082F5A87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D5D2B619-7A9A-404E-9653-BDB8B489206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EB58F923-230C-4158-AB08-38C631FBC497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CF2DFCFD-3399-4540-9886-A73DF32914F7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45F06380-7B22-4A40-B294-53C3F7ED524B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AB9C71C0-8A85-4AD9-B6AC-9B95A91DF735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A26BC683-67D7-4334-9B86-1964F8A51774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4B132958-E803-4C99-A55E-6F8AD1F54C71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5D20A3E1-2DBE-47D2-BDF9-2B66B3508959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425AD01C-A1C7-4183-A3A9-C7F8381EDA04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E5F68AA7-9BF0-471F-856C-19374F426ECB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39F4D5B8-E4DA-477E-916E-260C568464CC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2D38D224-EC16-4834-BD2A-8C009308B15B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9ABF9438-4B3F-43DD-9514-982FFA175962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0" name="Grafika 1">
              <a:extLst>
                <a:ext uri="{FF2B5EF4-FFF2-40B4-BE49-F238E27FC236}">
                  <a16:creationId xmlns:a16="http://schemas.microsoft.com/office/drawing/2014/main" id="{87C596A3-7501-4BCC-A4D7-1465C37D8AF6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94A7F907-993E-47A4-8DFB-55AEA1C0A437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D5700DA4-7896-4906-91CA-39D2B5E330DD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7AADCC40-7E22-491A-A974-123077626875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469816B3-5556-4CDB-B39D-4FCAAF092573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7EF07477-208C-4E9B-9A4C-94ED28D38BEE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84C2ADF6-A0F4-4FE2-B3BF-32C549D3757A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FCD714C6-986F-45AD-A407-E0D172244D95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300BE4A-18EB-44CE-B231-BC1EFC942924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F612E0C4-9AE8-41C9-BF23-29A3EC72A11C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644E80D1-F1BB-4449-A6C1-86450F6A2080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C01B0288-3CBD-44C8-9EEB-6EBC8C68835C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6" name="Grafika 1">
              <a:extLst>
                <a:ext uri="{FF2B5EF4-FFF2-40B4-BE49-F238E27FC236}">
                  <a16:creationId xmlns:a16="http://schemas.microsoft.com/office/drawing/2014/main" id="{3CBCBC7A-4A39-4EB8-B1A1-9A27EABDF16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E521DBD0-937C-46E5-B1E4-2AD407D42A48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CC31FD86-7541-41FC-A945-E6F0390A8B84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01733EE9-77B4-4869-926C-6D9D1046C159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5FF96904-E1C4-47BF-9950-C923B8C87DC9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55A2A178-C18A-4C3B-9177-CB351DDB7ADF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673629D2-4672-433A-8D7C-4D0B77391A1F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A226817F-D60C-4CC9-AF85-A630F92F712E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C2D5C03C-8B01-4DD2-830C-991CD6A68D07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D00F7F77-CF12-4C9C-9276-DEEA3A7C0B05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169BFF3E-EA9B-4E6B-A279-2B42C81F1300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B9CD7852-2E6E-4BA6-8B47-3F5B4D00EB8E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0" name="Dowolny kształt: kształt 569">
                  <a:extLst>
                    <a:ext uri="{FF2B5EF4-FFF2-40B4-BE49-F238E27FC236}">
                      <a16:creationId xmlns:a16="http://schemas.microsoft.com/office/drawing/2014/main" id="{3F525784-3C48-4E52-9482-D5D26E65299C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EBED584C-1A5C-431E-8484-9359991F65F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822335A9-4820-442E-82FF-97B79F570198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7FE9139E-9BBB-4714-BCB2-EC7F5EA8A6D8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02CF6CA3-6162-4004-91ED-7A4B402DE7DA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CD93B8D6-6390-4094-B7B5-D02FEA315617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638680A0-B4E5-4E33-8517-50AD6854CED2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B0E781EE-DB53-4C54-8566-E78F9E24D9DC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EDDA0603-9F75-4665-A71D-9F1F9B4F2241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5FB21B77-A520-4DBD-8E29-F44D46DD0646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C03B8DAF-AB68-4CD8-BF67-17CD9E79C5A5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4" name="Grafika 1">
                <a:extLst>
                  <a:ext uri="{FF2B5EF4-FFF2-40B4-BE49-F238E27FC236}">
                    <a16:creationId xmlns:a16="http://schemas.microsoft.com/office/drawing/2014/main" id="{DE8DF5C5-725A-44D5-988C-9F255DBA6A0A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E82E07F5-B460-465E-9156-3734F5601964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13BBD405-9105-433B-97F1-17AC9F8657CE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9DE99B04-368E-42AC-AD0E-F3A0DCDA3B92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BEA76428-8FB1-4B2E-94D6-4804559B4F3B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560FBE01-A1C0-4FB9-87E7-DCDF04D63C9B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D7FA009-7CF2-4010-8EB2-1FA5DDE67F4D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BB440B3-7700-4BB9-AB57-686E963A6067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C4E2A5D1-7C43-4A4B-BB6A-C6C8D2E907F7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0" name="Dowolny kształt: kształt 549">
                <a:extLst>
                  <a:ext uri="{FF2B5EF4-FFF2-40B4-BE49-F238E27FC236}">
                    <a16:creationId xmlns:a16="http://schemas.microsoft.com/office/drawing/2014/main" id="{C36AE78E-7608-4C30-AD82-5745E7FC8979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1" name="Grafika 1">
              <a:extLst>
                <a:ext uri="{FF2B5EF4-FFF2-40B4-BE49-F238E27FC236}">
                  <a16:creationId xmlns:a16="http://schemas.microsoft.com/office/drawing/2014/main" id="{1B34E3AD-05BE-4BD1-BAEB-9D491016F229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8A469370-AA12-4338-A98B-3CC3D1EF5BAA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330B3522-404B-440E-AE9C-68DE54FF6302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ADD120A8-DDAB-4052-ABEA-68DE2C7A724F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4AB29E2E-5648-4D10-BCAE-6B5E60DA8323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A3DA3ECF-7F82-4D20-A35A-E77468A3F718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3" name="Grafika 1">
              <a:extLst>
                <a:ext uri="{FF2B5EF4-FFF2-40B4-BE49-F238E27FC236}">
                  <a16:creationId xmlns:a16="http://schemas.microsoft.com/office/drawing/2014/main" id="{4D06536C-DD2E-40A9-8D11-1C918B5CA7B4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7" name="Dowolny kształt: kształt 516">
                <a:extLst>
                  <a:ext uri="{FF2B5EF4-FFF2-40B4-BE49-F238E27FC236}">
                    <a16:creationId xmlns:a16="http://schemas.microsoft.com/office/drawing/2014/main" id="{D391AF8E-792F-42B1-BDBE-EF696CE19D8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8" name="Grafika 1">
                <a:extLst>
                  <a:ext uri="{FF2B5EF4-FFF2-40B4-BE49-F238E27FC236}">
                    <a16:creationId xmlns:a16="http://schemas.microsoft.com/office/drawing/2014/main" id="{7A5A19A6-A578-42CA-A7B5-4900DEF98468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7E8C87F6-A9A2-4AAF-A5B2-D2AD7BC3585F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748EF71E-7263-4079-B16D-D546E799A417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7C56D6B2-E273-4045-8E58-298AEF9292D6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52B27F43-75F2-49D3-BD26-47C0D2C9C686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1996B83B-674E-420E-92F2-F50E9D8EA7CC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AC85AAEC-D1BA-4939-880A-EEA7CC39F6D5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50CEB8F6-5CE0-4410-8882-99E14E0E688E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2" name="Dowolny kształt: kształt 541">
                    <a:extLst>
                      <a:ext uri="{FF2B5EF4-FFF2-40B4-BE49-F238E27FC236}">
                        <a16:creationId xmlns:a16="http://schemas.microsoft.com/office/drawing/2014/main" id="{9F22B70B-4A5C-4606-A614-758545587A1D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8DD66B2C-95CB-46B3-A34A-C1496490F396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05B8CFDB-17F0-419F-88A1-195354979C4A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1F064ADE-E48E-4437-B32A-DA8527A5A329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C07B5CFA-FD40-4128-9230-DB3C47A487C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C39CB344-8231-4895-ABB3-DB476F86CE48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7FD215FD-E8B7-4BAF-BEEB-DAE2D9825FA3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E2BADF49-449B-4530-843A-8FD3CEC614FC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744A8DCB-9854-40F8-B67F-D4AC873E371E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1" name="Grafika 1">
                  <a:extLst>
                    <a:ext uri="{FF2B5EF4-FFF2-40B4-BE49-F238E27FC236}">
                      <a16:creationId xmlns:a16="http://schemas.microsoft.com/office/drawing/2014/main" id="{EC694518-81BB-45E0-A73E-836C5EC3A07E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C9A15E62-C040-4617-BFB2-7A89C8EC1DBB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4B6CAE8A-2774-4A90-B38E-D7DE53CBBD4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A99FB2D2-22F0-44C4-AED7-FC47173F7C4B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DD01EDB7-892E-4754-85E9-DDF695F1DC3A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DEF90D8F-136D-4E48-9E5A-8E9E8D7E1F4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65A8B063-297F-4977-9129-F1BA24600877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3A842F94-435F-4C1C-820E-E6233AE06731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48C8F7D2-02BD-4BCF-90CD-AF4785CDA073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5" name="Grafika 1">
              <a:extLst>
                <a:ext uri="{FF2B5EF4-FFF2-40B4-BE49-F238E27FC236}">
                  <a16:creationId xmlns:a16="http://schemas.microsoft.com/office/drawing/2014/main" id="{16078AC5-6C1F-4783-AB76-29586C7D5F0E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7" name="Dowolny kształt: kształt 496">
                <a:extLst>
                  <a:ext uri="{FF2B5EF4-FFF2-40B4-BE49-F238E27FC236}">
                    <a16:creationId xmlns:a16="http://schemas.microsoft.com/office/drawing/2014/main" id="{19006885-D9F3-4B11-9F71-A8219E3D001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8" name="Grafika 1">
                <a:extLst>
                  <a:ext uri="{FF2B5EF4-FFF2-40B4-BE49-F238E27FC236}">
                    <a16:creationId xmlns:a16="http://schemas.microsoft.com/office/drawing/2014/main" id="{FE6FF2D7-68E7-4858-A43E-2B18EF360073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560728C-D497-4A46-BFE9-4D1DF7E3E9D1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32297DCF-7489-417B-9E87-FF930341632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984CDDA5-4B2B-4894-AD98-863CD7B623B2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6D96910C-FF04-4066-92A7-7362DE1A8B14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12882D6C-AFE2-48B1-8A60-EE95C8DCBDC7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6" name="Dowolny kształt: kształt 515">
                    <a:extLst>
                      <a:ext uri="{FF2B5EF4-FFF2-40B4-BE49-F238E27FC236}">
                        <a16:creationId xmlns:a16="http://schemas.microsoft.com/office/drawing/2014/main" id="{FBF3A3EA-63FF-454C-BDB2-50959EBDA98B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38D69477-D5E0-419A-9698-14A81B46A839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228B3829-B4B5-4C6B-B25E-34F7E168B8C6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2E832280-27A0-4D2A-8B90-8A8F697E2AD4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1940EDC3-22F2-48B5-B185-F90C61F7EB2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99F0C2F9-F3D1-4C26-A4D4-4FCDA251DA9E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28A85BD8-73E2-4506-A12A-4ADE5C733B41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1" name="Grafika 1">
                  <a:extLst>
                    <a:ext uri="{FF2B5EF4-FFF2-40B4-BE49-F238E27FC236}">
                      <a16:creationId xmlns:a16="http://schemas.microsoft.com/office/drawing/2014/main" id="{7EA84FE9-E393-44B8-B59F-E06D1B6290B9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22C23F51-323B-4217-9689-A1C073652CE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0FA69909-33AB-4148-8AE1-D4D514128F5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E7A62EED-D6D4-48E9-BB2C-56A15508729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E5D9F840-9451-48B5-B880-228569391BC0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87D6AC61-056E-468B-B128-D69808EBC2E0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41DD6035-0491-46BA-A419-A2423F88C78C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FD86FA71-7219-4FCD-8B5C-8C38D6218DD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F597F6AD-9DDA-4AD9-B513-B295BEEE0211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4B9DD41A-755D-4326-B2A2-54C4335E142B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0352C81C-BE37-4882-9A52-4EA2FB68DBB5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0FBE5BC-9A93-4558-AC02-D354F244B46C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3C7EAA1E-F65E-4548-A1FF-D3CB0ED3262A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3A133517-FD22-4705-B5BB-F519C629E40F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B3C89EDE-CCAF-4A0E-B69B-0560744D376F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B0A8241D-D8BF-4102-BBED-691AA7B5B505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BF1F2454-453B-4A17-8499-4D3288C2D933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7" name="Dowolny kształt: kształt 286">
              <a:extLst>
                <a:ext uri="{FF2B5EF4-FFF2-40B4-BE49-F238E27FC236}">
                  <a16:creationId xmlns:a16="http://schemas.microsoft.com/office/drawing/2014/main" id="{946B2A07-A18D-4ACB-842B-056B803303D8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3E38DDEE-387D-4110-84C8-8DBD4535B6FE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DF968861-84CD-448D-BF87-591504F819F2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71AB2449-3FB8-46F5-860A-68BF06BF6769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369F4AE2-7C01-40AC-AD9E-EDA17A3D69CE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342541E9-4CA2-4C6B-ABA1-5F019DD9F717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F3910686-D93F-4A9F-BA58-62C328E4691F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9E22B74E-0AF7-4738-83D8-3BA4F148983E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E135EAAF-3827-4A0F-8A7B-1E0E087EC4C0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791246D2-267F-4BB1-8FDD-6D6ACDC09C85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1C775F83-D7F2-4E46-9F9A-836CD71670DE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14B4264C-A834-495D-B2C0-BA498EC6AEBB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90" name="Grafika 1">
              <a:extLst>
                <a:ext uri="{FF2B5EF4-FFF2-40B4-BE49-F238E27FC236}">
                  <a16:creationId xmlns:a16="http://schemas.microsoft.com/office/drawing/2014/main" id="{33749438-1572-46D2-81DB-BA4E4ECB87B7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96410802-33FE-4E1F-AACB-79A2FB1A23D3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A2FB3292-4FE4-4B54-AE58-0A5910BBB87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D46E9F23-663C-4340-90D5-C075C729D8F5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897BEADE-2F5D-4CAC-B8B0-671C1078D90E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4DAE936-A2D1-4EF4-84B0-0606190337EA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4FCC5941-8AA5-47CB-ACDE-1D37EB9757DF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5" name="Dowolny kształt: kształt 294">
              <a:extLst>
                <a:ext uri="{FF2B5EF4-FFF2-40B4-BE49-F238E27FC236}">
                  <a16:creationId xmlns:a16="http://schemas.microsoft.com/office/drawing/2014/main" id="{5A1237AA-AF9D-4F50-BD38-B2D6C3683134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6" name="Grafika 1">
              <a:extLst>
                <a:ext uri="{FF2B5EF4-FFF2-40B4-BE49-F238E27FC236}">
                  <a16:creationId xmlns:a16="http://schemas.microsoft.com/office/drawing/2014/main" id="{A53371A4-46CC-460A-8CF8-3F37DBB67C2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E3D849D6-80B9-42B4-874A-4B8FF82EA714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25731221-69A2-4F37-AE48-9C1A4A8AA806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507F1142-B9C7-4F1A-9EA1-F077D29549FB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CD60BACF-A609-4DAA-A4C3-1B11447979B5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0D33F234-F3DB-4DDD-B484-AD32DC1D471D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E6157940-C9F7-4732-92C2-907FD5C97FA8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C5E1784D-249D-488F-8A27-68CA94BC3A41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56BCAF21-EE17-45D0-B838-AFC828BB80CD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A16F974A-E847-461A-B138-9DCEFB5BFC31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4" name="Dowolny kształt: kształt 303">
              <a:extLst>
                <a:ext uri="{FF2B5EF4-FFF2-40B4-BE49-F238E27FC236}">
                  <a16:creationId xmlns:a16="http://schemas.microsoft.com/office/drawing/2014/main" id="{7FB2DDE7-0FA9-4BC7-9370-424C6CD4EE45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FCEFE11-D489-480B-B11F-159A9F44F02F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CF06B24A-24C7-495F-8AC0-0F6DB3294E7E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2C7018E7-362E-4CFF-A707-9090D936ED49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157B42E6-2249-46D2-A70F-AD31D02058B2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638F1BE4-67AE-467C-8583-F7620CB720A0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F25DA5FB-FFF3-432E-9A11-F6B2BCA741D1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92A679FA-7125-4415-8CAE-502A21425F42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6" name="Grafika 1">
              <a:extLst>
                <a:ext uri="{FF2B5EF4-FFF2-40B4-BE49-F238E27FC236}">
                  <a16:creationId xmlns:a16="http://schemas.microsoft.com/office/drawing/2014/main" id="{F5B048CF-F4D7-4B39-8CC6-B349FB0AC777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52EBEB54-6968-4CF2-859C-D94638D089E2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CB0404FB-06F1-400D-9B8D-81235841B801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58B6675-C63A-4F39-88F2-2722B8851614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A859F6A0-2BC5-41C4-A127-C82BA7AFA318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7BE3FD0C-4D12-4E74-90A5-43F072D3FA55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0B1357C7-A6A3-4033-8895-8894F9C0EDB5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F33ECD8E-56F1-4764-8234-71C6D28CFFF0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8" name="Dowolny kształt: kształt 307">
              <a:extLst>
                <a:ext uri="{FF2B5EF4-FFF2-40B4-BE49-F238E27FC236}">
                  <a16:creationId xmlns:a16="http://schemas.microsoft.com/office/drawing/2014/main" id="{F8E15267-C0D4-4AB1-B81A-80B1D8FB8AC5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73CBF6D0-A1FB-4D97-813A-76446AEED194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B815C63-192D-4BB8-803F-6E05E374FA6A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37F22F13-7E40-4AAD-B505-3728C7E1F051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10" name="Grafika 1">
              <a:extLst>
                <a:ext uri="{FF2B5EF4-FFF2-40B4-BE49-F238E27FC236}">
                  <a16:creationId xmlns:a16="http://schemas.microsoft.com/office/drawing/2014/main" id="{B54E45CF-2EA0-47CB-890C-6EE8708AD04B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610331EF-B1C6-40B3-A912-16706C02785C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CDC88DE3-9063-45C0-B18B-69FDEEDE98D0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53589F05-FC73-4E65-BD52-B72BF642B67A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CB6EA8C2-DD9C-461A-93A2-D7AAC74FC26D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6C40F78A-6F08-44DB-A6A2-148AD1964D20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503BA91B-68A3-4414-8B73-E55A78FD6578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69317D2F-DDF1-4C38-91FF-55783A246B72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E8E0FA20-B7F0-4401-A8FD-737A46E5FE33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E15F6F86-D83A-41E9-8AFD-740D074D6209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5C66CB6E-B361-4D68-8940-C309592E1D76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2238A93B-7429-41F9-A45D-AD0B2E3168FF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49FA8431-3C12-4A21-A49F-CC86F09D323C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CE779B67-91B1-4C7C-A2C3-BE1B872CC1DF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C8889396-DE06-4906-8EF8-9CA93A6065A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4A8E4399-99FF-4F27-834B-78A90F46B8EC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BB630A0B-CE30-4798-B6B4-0CA00832C7F3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707BA1CA-F05F-4658-94A8-AFF0E5C58F5B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831AFF67-0F27-451B-B417-2DA4D05797BC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2835E2BC-6A26-4360-BDD9-4680B3BA4DD9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B2651174-12B7-4B7C-A001-7B80231253BF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AC706D28-2BE1-49CA-A59D-61D0EA42F59E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6DFEB582-79B5-4256-84EE-4690FB661B43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5566AFD-799B-4268-93AE-AC181C6A437C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434E79DB-CA46-489C-A0B8-D87E8D517461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717D3689-EF66-4FDB-B21A-82594509D4C0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405D43DF-53D8-4AAA-9589-27F1ED6D89B6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6E4203C2-2241-4405-9B7F-7A000A8655A9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5F1F2DBD-3FE1-4078-BACD-1A0E215C1C77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9" name="Dowolny kształt: kształt 328">
              <a:extLst>
                <a:ext uri="{FF2B5EF4-FFF2-40B4-BE49-F238E27FC236}">
                  <a16:creationId xmlns:a16="http://schemas.microsoft.com/office/drawing/2014/main" id="{443A81BF-9A46-4DAD-A5F2-86ABCDEE3BDE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0" name="Grafika 1">
              <a:extLst>
                <a:ext uri="{FF2B5EF4-FFF2-40B4-BE49-F238E27FC236}">
                  <a16:creationId xmlns:a16="http://schemas.microsoft.com/office/drawing/2014/main" id="{57D18DB0-6B54-47C0-8E5F-D504AB1EB3FA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1" name="Dowolny kształt: kształt 440">
                <a:extLst>
                  <a:ext uri="{FF2B5EF4-FFF2-40B4-BE49-F238E27FC236}">
                    <a16:creationId xmlns:a16="http://schemas.microsoft.com/office/drawing/2014/main" id="{367E4DD3-E72A-427A-93D2-D401F01600CB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2" name="Grafika 1">
                <a:extLst>
                  <a:ext uri="{FF2B5EF4-FFF2-40B4-BE49-F238E27FC236}">
                    <a16:creationId xmlns:a16="http://schemas.microsoft.com/office/drawing/2014/main" id="{09C1B22A-0114-40FA-A608-4F6658673C90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3" name="Grafika 1">
                  <a:extLst>
                    <a:ext uri="{FF2B5EF4-FFF2-40B4-BE49-F238E27FC236}">
                      <a16:creationId xmlns:a16="http://schemas.microsoft.com/office/drawing/2014/main" id="{165555B1-630A-44AD-9006-7503C1AB2A32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D15FA95A-8C28-4BD5-8DAF-C077B7DA6E6C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9E956084-72F1-4159-BD93-3AF6E5D3BDD2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332492AA-D09F-4B17-92DB-F85B5413F4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9A6A8570-1EA2-466F-8A07-C15DB812E06E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69D9A11B-D928-4696-AAC9-63D99F581EAF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597B17BB-7DEE-4073-BB4C-66C92FAB678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FAD0866C-0976-4721-B33C-9B93D39BDFF4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04709594-4959-4419-AC2C-9F80528FC4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16630C73-F87C-499B-BFFA-77B73D59867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042197A7-5C8A-42D4-A97A-4AB5C478751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22738DE5-CF60-4D8C-9DB7-A881E2B3C9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B8119244-E137-4E80-B4CE-818C1924323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9663520B-A705-409A-9781-15F6BEA4BB4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A64CE3F0-5C72-429F-8DA8-EEB03EA80E59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9" name="Dowolny kształt: kształt 458">
                    <a:extLst>
                      <a:ext uri="{FF2B5EF4-FFF2-40B4-BE49-F238E27FC236}">
                        <a16:creationId xmlns:a16="http://schemas.microsoft.com/office/drawing/2014/main" id="{5B1E7CC7-C7D1-40D6-A369-B44009C2A52B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4" name="Dowolny kształt: kształt 443">
                  <a:extLst>
                    <a:ext uri="{FF2B5EF4-FFF2-40B4-BE49-F238E27FC236}">
                      <a16:creationId xmlns:a16="http://schemas.microsoft.com/office/drawing/2014/main" id="{CB90CC0C-7007-4AB5-99CC-4000B8DD0A8C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71FDA6C0-C3C7-4CBF-8213-3F44648990F2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BA01AFF1-3FF7-4F8C-A6A6-215EA06636FD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0A822812-A6D7-458C-89FE-0C4711FBC7E0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DB8DC82B-B30E-48FC-AF9B-C140ADCA5B38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D1BAA5BE-B6D4-4A19-B35E-6E5E6BB7FC71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41A8D4AA-1178-4B52-87FB-DC5CADDFF886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6622FBEC-245D-4918-A0AF-AB37B630A0FC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8DD07641-B0D3-494D-AEA3-74A4AF22B9B6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9" name="Dowolny kształt: kształt 338">
              <a:extLst>
                <a:ext uri="{FF2B5EF4-FFF2-40B4-BE49-F238E27FC236}">
                  <a16:creationId xmlns:a16="http://schemas.microsoft.com/office/drawing/2014/main" id="{F880A2A1-8AF2-4046-BDB7-E4F13230EAC0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0" name="Grafika 1">
              <a:extLst>
                <a:ext uri="{FF2B5EF4-FFF2-40B4-BE49-F238E27FC236}">
                  <a16:creationId xmlns:a16="http://schemas.microsoft.com/office/drawing/2014/main" id="{46495854-42F1-498F-99B4-6E2DF97773C6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76BBA550-473C-49A2-AFBD-F75CD7F71C6C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8222E8AF-6129-4122-B5FC-3CAE25836CB2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24554126-1CB7-4196-B45B-B4E4FC96EF41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A792E731-FE5A-4079-960B-38805397CA2C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7F22605-6432-4A49-B9E6-78F2B00FD51E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D7D5135A-3176-41B5-81C5-991E974A1D89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33635F07-A9DF-44B7-895E-FA58D197E3D0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749F179B-AF5B-4341-BCF0-EA9913492C48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0031E3D2-22B6-46DA-84DC-2282BCDEB3E4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BBAA75FB-A355-4729-BC6F-FE93AEF1678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45E049BC-ACBA-4F8A-BC6D-0F08AE948453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17995DC4-ED1D-4E10-9C48-18F4964E73FD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02BBFD09-EA52-4C1A-93EE-2E94FA638E6B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631F2194-8E6B-42F0-9123-9FB3432C4E08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B833D292-7DD7-426C-A5FE-48A1EB3AFBCE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FA9118DE-8B77-45F2-93B6-39A5C7E24F97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FCC5D497-5920-4394-ADB9-687AEC437B02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2BDA9F7A-EA92-4196-BA1E-5E26F9A22699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BE66C86D-B00B-48E5-9D9A-60FBEA4BC21B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6" name="Dowolny kształt: kształt 345">
              <a:extLst>
                <a:ext uri="{FF2B5EF4-FFF2-40B4-BE49-F238E27FC236}">
                  <a16:creationId xmlns:a16="http://schemas.microsoft.com/office/drawing/2014/main" id="{41CCBC83-D567-4F68-92B9-EB4AC1E34AD8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7" name="Grafika 1">
              <a:extLst>
                <a:ext uri="{FF2B5EF4-FFF2-40B4-BE49-F238E27FC236}">
                  <a16:creationId xmlns:a16="http://schemas.microsoft.com/office/drawing/2014/main" id="{BEF53AFD-979E-42C1-9A92-37E6FACF82C1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60934670-D56F-48D4-B625-C5440339D4D1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CE36EB7A-A858-4608-8143-B83A7573C046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67AAF2AD-06A6-45BB-B8C4-41F9FCDCF2B0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0EF53F1D-759E-46DD-8427-A46D3358D51B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C203CCA2-8A1D-4FC9-B1F7-C70A4337CE35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002C8B9F-5A2A-4640-AB52-27EA8BE151D9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33963C20-1174-4B53-A06E-48D85454901F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4EBC1C0F-38B0-4716-8544-60C6F04D0C89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638173CA-D892-4047-A167-D4D64113F4E6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36ADEE63-D8E3-4681-92E5-68976F4FE654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B87D8018-CF81-46CB-A4B5-3AFB908F431B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2" name="Dowolny kształt: kształt 411">
                <a:extLst>
                  <a:ext uri="{FF2B5EF4-FFF2-40B4-BE49-F238E27FC236}">
                    <a16:creationId xmlns:a16="http://schemas.microsoft.com/office/drawing/2014/main" id="{EDC95EE2-3F80-4C81-9675-7C42D42C9342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3" name="Grafika 1">
                <a:extLst>
                  <a:ext uri="{FF2B5EF4-FFF2-40B4-BE49-F238E27FC236}">
                    <a16:creationId xmlns:a16="http://schemas.microsoft.com/office/drawing/2014/main" id="{1539628B-AED5-4571-B4ED-364FBE18AC33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723B2444-03F0-4DAD-82BC-48E29FE4B3E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D6BFD46B-189A-429B-AB2A-A53BE904FD2E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4A755324-655C-4F14-8DFA-2CE8620EB708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32440387-1FB9-4901-8731-EB11A400EFC5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9BDAE172-1122-4C38-AA9A-14E74389702A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91DB2B30-2CEC-4AF0-864F-671C889E06E4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1B57C23E-C39B-427B-9EC7-C4B42517C832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ABACD103-63AE-4820-913B-2CF9BD231195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B917E970-DC4F-42F5-8027-6F6B66A3F44C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A77A030-5199-49CE-88BD-BE726310503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281EE42-9349-4A79-9696-D1559A90BB0F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27B45A19-07B5-4564-8A6F-3E8247E2B8E7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6" name="Dowolny kształt: kształt 425">
                  <a:extLst>
                    <a:ext uri="{FF2B5EF4-FFF2-40B4-BE49-F238E27FC236}">
                      <a16:creationId xmlns:a16="http://schemas.microsoft.com/office/drawing/2014/main" id="{1ED48169-AE4D-4010-B0D4-A335B462315E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77F6C930-052A-4C3D-8D30-D6C6B03DDF87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B9EC1158-CCA2-4BA0-864B-5B80039F4730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15B29E22-BB18-4DD6-930C-CFF537D99211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1" name="Dowolny kształt: kształt 350">
              <a:extLst>
                <a:ext uri="{FF2B5EF4-FFF2-40B4-BE49-F238E27FC236}">
                  <a16:creationId xmlns:a16="http://schemas.microsoft.com/office/drawing/2014/main" id="{7EE0C1B6-0BDE-48C9-96F1-45D6E8CD49DC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55B69EBE-8AE3-433F-B140-1C4782B1F5F9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F5F721AE-7584-4FC9-BD0A-1D317AE2D342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5421E4A8-BDE2-41CD-9A90-A316DC395DCC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55179E56-5463-4AAA-A260-A68AB4309E79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530C50CC-AD7C-47A0-9C47-14D7099C8004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9" name="Dowolny kształt: kształt 378">
                <a:extLst>
                  <a:ext uri="{FF2B5EF4-FFF2-40B4-BE49-F238E27FC236}">
                    <a16:creationId xmlns:a16="http://schemas.microsoft.com/office/drawing/2014/main" id="{9B1CC383-835E-4F20-AFAE-34F8582E2387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80" name="Grafika 1">
                <a:extLst>
                  <a:ext uri="{FF2B5EF4-FFF2-40B4-BE49-F238E27FC236}">
                    <a16:creationId xmlns:a16="http://schemas.microsoft.com/office/drawing/2014/main" id="{47FE7AA8-B3B8-4F56-8475-090D3851405E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1" name="Grafika 1">
                  <a:extLst>
                    <a:ext uri="{FF2B5EF4-FFF2-40B4-BE49-F238E27FC236}">
                      <a16:creationId xmlns:a16="http://schemas.microsoft.com/office/drawing/2014/main" id="{D430BF9C-6024-4CA3-84AE-6181D668946E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C074CD50-1FB7-4DC2-9488-F0B0A4808112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ED2297C0-F911-4A35-8BEF-6F01E83CE5C5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918B1DBD-F996-4B3F-A4FD-6133F901C4BD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4A2E9E46-FF6A-4634-A64A-44A5C5AEDBD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C43EC1C7-2FAD-4A9D-889F-EA40291F18C5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0800CD3F-2F0A-4148-A6C9-90CFCFA77143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7857815D-2BAE-442C-9B5F-62E0E291D6B8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7D32D73A-601E-4C4A-AF73-14DAC5274A7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B77DCC10-B151-44B1-B35E-8912B1FDF66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699DE85-C406-45F9-82D5-6D21B5E4948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D28F4498-713C-4790-8874-ABE688B776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8D90580C-0C77-4654-B922-AD2E87C8C77A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7C0109B4-FD62-4575-AD5D-1D329696E8FE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9648F186-9CE5-400D-9CD2-5A3FCEB05916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70DFDCB7-F03D-47C7-91B6-3E83B8010467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9B3BC17C-3ABD-448F-915B-D0C7BAE105B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E4BD96D2-4116-4B54-8D3A-F25FDEAEAC29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00" name="Dowolny kształt: kształt 399">
                    <a:extLst>
                      <a:ext uri="{FF2B5EF4-FFF2-40B4-BE49-F238E27FC236}">
                        <a16:creationId xmlns:a16="http://schemas.microsoft.com/office/drawing/2014/main" id="{DEE14A94-9671-4BD3-87A5-D97F46B7B2DE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2" name="Dowolny kształt: kształt 381">
                  <a:extLst>
                    <a:ext uri="{FF2B5EF4-FFF2-40B4-BE49-F238E27FC236}">
                      <a16:creationId xmlns:a16="http://schemas.microsoft.com/office/drawing/2014/main" id="{04CB9F8D-D8D6-4546-8602-F45929F7A6C5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3" name="Grafika 1">
              <a:extLst>
                <a:ext uri="{FF2B5EF4-FFF2-40B4-BE49-F238E27FC236}">
                  <a16:creationId xmlns:a16="http://schemas.microsoft.com/office/drawing/2014/main" id="{9261E0FB-C431-4B12-868F-6DD7DA229863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5" name="Grafika 1">
                <a:extLst>
                  <a:ext uri="{FF2B5EF4-FFF2-40B4-BE49-F238E27FC236}">
                    <a16:creationId xmlns:a16="http://schemas.microsoft.com/office/drawing/2014/main" id="{912C8350-C1E1-40AB-9DCF-4612BA917EAB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C9D4ADC8-E06A-463F-A9A4-158B8F35F050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6B1DD7E1-9BBB-4DD4-8DF4-FF9C4E107976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B98F8FAD-C44A-457F-A4F4-B88C7654C26F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535E81CA-F279-47C9-876F-00B30418010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446F065-7847-4208-8C24-8F622A56BCF4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85D0F6F6-6803-4E5B-B5F4-1910B9EBB084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9D4749BD-1BCA-458B-BADB-8E3A01A0D537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CA25BE03-DC87-48EE-BC48-626EB688CF35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CC78BD1B-87E5-43A5-9C6D-973EB6ADF8A5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E4ED408E-590A-42B3-9906-F5E0922E0057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FD63813E-9BFD-40C4-9F93-B943F6D0BBF1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7BD779F9-892E-437E-BB85-8E0335DA4A84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C15E376E-ECD4-4DCC-A6D5-67B3E627AEA3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6692D207-3466-4DAB-8576-88A319671DF4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F3401421-A7F9-406E-86A0-616229BDFECC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529A156-A055-4C17-A96B-7516E58F3E57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3FC735A4-5C30-4067-98A1-3955A511F71F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4" name="Dowolny kształt: kształt 373">
                  <a:extLst>
                    <a:ext uri="{FF2B5EF4-FFF2-40B4-BE49-F238E27FC236}">
                      <a16:creationId xmlns:a16="http://schemas.microsoft.com/office/drawing/2014/main" id="{451D9A95-250F-4F83-A75E-4955C34E1370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6" name="Dowolny kształt: kształt 355">
                <a:extLst>
                  <a:ext uri="{FF2B5EF4-FFF2-40B4-BE49-F238E27FC236}">
                    <a16:creationId xmlns:a16="http://schemas.microsoft.com/office/drawing/2014/main" id="{E3CB854E-BB7A-49C9-965C-CCE1A3FB7556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4" name="Dowolny kształt: kształt 353">
              <a:extLst>
                <a:ext uri="{FF2B5EF4-FFF2-40B4-BE49-F238E27FC236}">
                  <a16:creationId xmlns:a16="http://schemas.microsoft.com/office/drawing/2014/main" id="{FDEF3795-6A6D-446A-B226-EBFA2CED1832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015C7B63-9D15-4F75-B4BB-DA2E296A8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94" y="1117972"/>
            <a:ext cx="2564846" cy="1114534"/>
          </a:xfrm>
          <a:prstGeom prst="rect">
            <a:avLst/>
          </a:prstGeom>
        </p:spPr>
      </p:pic>
      <p:sp>
        <p:nvSpPr>
          <p:cNvPr id="597" name="pole tekstowe 596">
            <a:extLst>
              <a:ext uri="{FF2B5EF4-FFF2-40B4-BE49-F238E27FC236}">
                <a16:creationId xmlns:a16="http://schemas.microsoft.com/office/drawing/2014/main" id="{5FA48A6A-A7B5-4C56-AE3C-4F98C1F7A3CE}"/>
              </a:ext>
            </a:extLst>
          </p:cNvPr>
          <p:cNvSpPr txBox="1"/>
          <p:nvPr userDrawn="1"/>
        </p:nvSpPr>
        <p:spPr>
          <a:xfrm>
            <a:off x="3159760" y="1222587"/>
            <a:ext cx="14935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0780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">
            <a:extLst>
              <a:ext uri="{FF2B5EF4-FFF2-40B4-BE49-F238E27FC236}">
                <a16:creationId xmlns:a16="http://schemas.microsoft.com/office/drawing/2014/main" id="{32B5ECA3-52B5-46F5-B452-0A7C3E822725}"/>
              </a:ext>
            </a:extLst>
          </p:cNvPr>
          <p:cNvGrpSpPr/>
          <p:nvPr userDrawn="1"/>
        </p:nvGrpSpPr>
        <p:grpSpPr>
          <a:xfrm>
            <a:off x="-1647926" y="1798627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B68358F8-9A34-41BC-A4FB-B1DF29BD4490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9" name="Grafika 1">
              <a:extLst>
                <a:ext uri="{FF2B5EF4-FFF2-40B4-BE49-F238E27FC236}">
                  <a16:creationId xmlns:a16="http://schemas.microsoft.com/office/drawing/2014/main" id="{557BE2C8-2237-4AB7-8087-ACAB958B013B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2" name="Grafika 1">
                <a:extLst>
                  <a:ext uri="{FF2B5EF4-FFF2-40B4-BE49-F238E27FC236}">
                    <a16:creationId xmlns:a16="http://schemas.microsoft.com/office/drawing/2014/main" id="{AF0D0E44-6B9D-456C-B8A3-3C930F0FC807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5" name="Grafika 1">
                  <a:extLst>
                    <a:ext uri="{FF2B5EF4-FFF2-40B4-BE49-F238E27FC236}">
                      <a16:creationId xmlns:a16="http://schemas.microsoft.com/office/drawing/2014/main" id="{F136E60C-49C1-4516-8CDA-E383A46403AB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4" name="Dowolny kształt: kształt 243">
                    <a:extLst>
                      <a:ext uri="{FF2B5EF4-FFF2-40B4-BE49-F238E27FC236}">
                        <a16:creationId xmlns:a16="http://schemas.microsoft.com/office/drawing/2014/main" id="{3DF34BF4-9836-4314-9D60-431383F425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63926D5B-3A3D-4D14-A534-7788CBFAF64D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CDB7053C-8A84-42FB-B7B3-325EA71EECA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6C595F1C-AC9C-4F47-8CA2-C0F2E7A6E63E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FA48E646-7E34-429B-A170-047E2C76B2D5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29" name="Dowolny kształt: kształt 228">
                    <a:extLst>
                      <a:ext uri="{FF2B5EF4-FFF2-40B4-BE49-F238E27FC236}">
                        <a16:creationId xmlns:a16="http://schemas.microsoft.com/office/drawing/2014/main" id="{B1DC63CB-1F52-4B79-8D56-0BC5F9612373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459558D0-66B8-4921-9FAC-4A5FB14B5213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F569D59-6322-4D71-956D-D5FCFD27243F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2" name="Grafika 1">
                    <a:extLst>
                      <a:ext uri="{FF2B5EF4-FFF2-40B4-BE49-F238E27FC236}">
                        <a16:creationId xmlns:a16="http://schemas.microsoft.com/office/drawing/2014/main" id="{D642DE68-6A3C-4EB3-99CD-5F3861650FB0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0" name="Dowolny kształt: kształt 239">
                      <a:extLst>
                        <a:ext uri="{FF2B5EF4-FFF2-40B4-BE49-F238E27FC236}">
                          <a16:creationId xmlns:a16="http://schemas.microsoft.com/office/drawing/2014/main" id="{6DA184FF-3519-4B0D-B7A1-DCEF8815E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900D868D-B08F-4AD1-813C-15C2E53C9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750E03F3-AE50-4868-A2DC-3230B9D9A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FAB72491-0EC9-4029-AF04-D9399880E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6CF63D36-1E1C-4355-B4DE-71877C652D03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44DBAB75-BAE6-4B01-8A30-01D4D1880F0D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C02E5C94-EF33-4FD6-BB7B-BBC3E37D489E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0DBF1E47-B447-4016-9E89-43806BA81EE2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E60CB290-348F-4B48-9220-498963AA21FE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10312A5F-E5C7-44C1-9F5D-47A69B94E81E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1015F1B6-9971-4978-A0A0-10DD6BF7CB75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7" name="Dowolny kształt: kształt 226">
                  <a:extLst>
                    <a:ext uri="{FF2B5EF4-FFF2-40B4-BE49-F238E27FC236}">
                      <a16:creationId xmlns:a16="http://schemas.microsoft.com/office/drawing/2014/main" id="{F0BA1065-5B4B-48A5-90E0-B6687D1C9D73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067A251B-AAD6-443A-856E-6625CCA2439F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3" name="Dowolny kształt: kształt 222">
                <a:extLst>
                  <a:ext uri="{FF2B5EF4-FFF2-40B4-BE49-F238E27FC236}">
                    <a16:creationId xmlns:a16="http://schemas.microsoft.com/office/drawing/2014/main" id="{A0A6C417-7F4D-4F0E-ADC3-BAA055B54C15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2AF8A63D-4F32-4397-92E7-034C883CEE76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10837466-2EED-4167-86E5-BFFF9F425777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3" name="Grafika 1">
                <a:extLst>
                  <a:ext uri="{FF2B5EF4-FFF2-40B4-BE49-F238E27FC236}">
                    <a16:creationId xmlns:a16="http://schemas.microsoft.com/office/drawing/2014/main" id="{16119F65-7073-4A47-8FD2-22DB487C283C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0AEC65DF-BC14-4876-9E52-005C35C932E6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4D64F59E-1270-4727-88D3-2BAC66456025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5984266A-BC42-4666-A1B2-E880FBE3AA77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6831C3C1-B858-4568-8545-CDBDC6D03242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0167CF7A-7F84-42E0-ADFE-38B5F1375A4D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7595DAC-5745-4EEB-AF43-6446AAE3865D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5C1D6735-BFB0-464C-A711-FE2389243D69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5" name="Dowolny kształt: kształt 194">
                <a:extLst>
                  <a:ext uri="{FF2B5EF4-FFF2-40B4-BE49-F238E27FC236}">
                    <a16:creationId xmlns:a16="http://schemas.microsoft.com/office/drawing/2014/main" id="{31250054-41D4-4542-9BC8-141B3733A05A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F7A08024-8F4A-4C3F-9F1E-8EB9D41D6A6C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2C243DAD-10C8-4FF6-9BDE-756913CB6B32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41A6CB46-BCCB-4350-BA6B-7D68AAD678F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921B5CD1-1D48-4AE2-BB2F-955754C4FC51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78B4377D-A7D6-4554-BA1B-63011F7CE5A4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A531713C-BDD5-4A57-A026-9D719980287C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2A670CD-3145-4404-98CB-838A02755CBC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69138F4F-32CB-47D7-BEAB-7A7316C24DB1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B1A732CC-3B5B-4EF7-9E72-933C8ED42990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142E7AEE-8EF8-458B-AE02-3FC204F8698E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4919D13A-CF46-457A-8A61-8416130C5422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19D152AA-CBFD-47AB-A6C9-E8D408757FA8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DD9A919F-2F37-4898-A399-03EAE3F0D4E3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5" name="Grafika 1">
                <a:extLst>
                  <a:ext uri="{FF2B5EF4-FFF2-40B4-BE49-F238E27FC236}">
                    <a16:creationId xmlns:a16="http://schemas.microsoft.com/office/drawing/2014/main" id="{BFBA04A1-67A7-4E0F-97C7-7A83929DCE00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0" name="Dowolny kształt: kształt 209">
                  <a:extLst>
                    <a:ext uri="{FF2B5EF4-FFF2-40B4-BE49-F238E27FC236}">
                      <a16:creationId xmlns:a16="http://schemas.microsoft.com/office/drawing/2014/main" id="{14DDEB94-B125-4602-8A8F-9A65F585EAA6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D27C2BC7-A2F0-47AB-9EA1-F059E7B726C1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82CA9FB5-ACD6-4F06-BCD3-56C8931B2CC8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B4B0DAC9-8953-45EB-BEF8-54EC587176F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01A42340-EB9A-4E70-B18C-0DCFB27D3EA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C2E76643-0C1D-4230-A076-B6531FF94363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A1208458-D977-4A83-B41D-9B4D885A3080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4" name="Grafika 1">
                <a:extLst>
                  <a:ext uri="{FF2B5EF4-FFF2-40B4-BE49-F238E27FC236}">
                    <a16:creationId xmlns:a16="http://schemas.microsoft.com/office/drawing/2014/main" id="{6DD83860-47ED-449E-A105-29C16331E769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17FA36D9-0BC1-494A-8089-555022BBE141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9B12F65A-B59A-4235-89A0-941343787FA6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D268637D-8529-4446-B9F4-C941101E513D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7BFD62CA-53C9-4D5B-942C-3DEBD968FD46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F65DAC97-CEB0-4C97-A65E-1531DB57904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6859B681-1EC7-44FE-9A3D-D9BFFCEB38DB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6744FC61-4259-47A3-A064-34F2C14237E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6" name="Dowolny kształt: kształt 165">
                <a:extLst>
                  <a:ext uri="{FF2B5EF4-FFF2-40B4-BE49-F238E27FC236}">
                    <a16:creationId xmlns:a16="http://schemas.microsoft.com/office/drawing/2014/main" id="{0F49DD0D-834A-4CEF-BCDC-1BE440D2CBA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A7C09DF1-20D2-4F69-9292-777CBF8D0418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F3D45514-220B-44D3-9EF7-A5549C6FAB90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77B77A9F-D48C-4976-BE5A-EA5A497412F8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BEE313D1-16AB-4A7D-82D2-C70CCF6F39D5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E216E34E-0133-4C26-9A70-5382761531C2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9CD4D46A-EF72-4B2D-A8EB-3F149834F95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3D47309D-6028-4A86-9C88-644AAAC33BA7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96AE973D-E9B3-40B0-8BC5-35A526832370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8E747848-D5CD-4970-BCA8-A5748847A25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582F36F8-DA81-4877-BFD4-C0A18B0BFB4F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A4A48394-7F07-41A7-A264-7672F17008A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DE0C983B-D248-4F9A-B6EC-E29A64ED4F26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CEAF69CE-3EB6-4E20-A84F-C36D93DEEB8C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6" name="Grafika 1">
                <a:extLst>
                  <a:ext uri="{FF2B5EF4-FFF2-40B4-BE49-F238E27FC236}">
                    <a16:creationId xmlns:a16="http://schemas.microsoft.com/office/drawing/2014/main" id="{AB22BD94-E2C6-4D6A-BBD2-C021BBAB51F0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1" name="Dowolny kształt: kształt 180">
                  <a:extLst>
                    <a:ext uri="{FF2B5EF4-FFF2-40B4-BE49-F238E27FC236}">
                      <a16:creationId xmlns:a16="http://schemas.microsoft.com/office/drawing/2014/main" id="{EBDC5773-5C15-41F0-BAAE-54B42243CA56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F6F4D1D8-06B2-442A-B0CF-066BE7795DD2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4CC411B4-BC63-4961-B180-6B2EA7EADED1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2EE2B1A3-0E7F-42E1-B0BE-B4097543C84B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F82B2CB0-E4D2-4194-BB57-EFD02E2053FA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CFAA6335-5F0D-4DA3-9D17-7B0478D2E53B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F5CC1B7A-55BE-4839-B556-241BD36CED3E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6" name="Grafika 1">
                <a:extLst>
                  <a:ext uri="{FF2B5EF4-FFF2-40B4-BE49-F238E27FC236}">
                    <a16:creationId xmlns:a16="http://schemas.microsoft.com/office/drawing/2014/main" id="{7B7FD66C-3822-469D-944C-4F90396F4A85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FF4B7836-7EB1-4A9A-9224-C8BB20A047FB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1" name="Grafika 1">
                  <a:extLst>
                    <a:ext uri="{FF2B5EF4-FFF2-40B4-BE49-F238E27FC236}">
                      <a16:creationId xmlns:a16="http://schemas.microsoft.com/office/drawing/2014/main" id="{4B1DDEAB-4C70-4CA3-A03E-6BF45990ED0C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668E5A7B-9A14-47D8-95B7-736EC32C1A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AB33EB9D-7438-4D39-80CA-F221363B0AD1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F4D4ACB7-86BA-47A9-B3E6-81C426A9259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3" name="Grafika 1">
                  <a:extLst>
                    <a:ext uri="{FF2B5EF4-FFF2-40B4-BE49-F238E27FC236}">
                      <a16:creationId xmlns:a16="http://schemas.microsoft.com/office/drawing/2014/main" id="{3E1D20EF-2566-4C5F-99B9-1B4FCB4C865B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6157237-716E-49E0-89B3-2AE5ECB667E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A58C6147-271E-4E2F-A00A-2FB06840071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12E3C2FA-71C8-4AD4-874D-58027C8ABE8E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AC8D8496-6348-459D-A22F-30AEB0B19ADE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2100B901-05E5-4F58-99A8-E3CCCA472FF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8528E2E4-893E-4F69-9187-A3EF58859BDE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F1F22DA-C0F2-45EC-8D38-9290E98A1CC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5AEA470-FA05-4A99-880A-E8398840EE0B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613D855-FC65-4015-A492-DFA7A1DFE6AD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6C538BEC-D093-4ADA-8F2D-EF79B6D01A3F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E55AD22-7F2E-4291-AF3C-FAF545D534C2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35A50F1B-5CDB-45FB-9B98-40ABA9F776A4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E7B26DE2-66EF-4490-B544-28901F977B1C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6F068B73-B026-444A-A94D-818FE111E2E0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4B458C35-6351-4F37-B052-D1722E7502FD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451F0E60-B299-4031-84BA-62B3681DF47A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6D4A815A-9BFA-41E4-90AB-B882EF11BCC5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064BBF1C-0F5D-4B7B-8C58-F753B4D0F881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81DCC57F-4F19-4804-98BF-4285D27891CA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2ADC602A-5C15-4565-BB6C-9E64EACC9C9E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2" name="Grafika 1">
                  <a:extLst>
                    <a:ext uri="{FF2B5EF4-FFF2-40B4-BE49-F238E27FC236}">
                      <a16:creationId xmlns:a16="http://schemas.microsoft.com/office/drawing/2014/main" id="{613DC0D4-DFAC-460B-8A58-A0C9F7CAC9A5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3A84F9BC-B7FD-4470-855D-CD6E78FB1629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30E7C9EB-B892-462F-80A1-EEA922EBA4B9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EDFA76A9-57CB-4106-B76F-7A23A7434088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4C3018E7-B05C-471C-BD1A-DEAADCE44CEE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168E35AD-0F2C-4158-92B4-65A04A5CFB70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CE61EC76-A188-4E1C-B385-71C756AA524C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3A0485DB-5867-4ADC-AA3C-D8FF67B747EC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84AF4698-15C1-4762-9998-E9CC378024CC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15C447F9-00DC-4950-A956-CE98166C5A9A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0" name="Grafika 1">
                  <a:extLst>
                    <a:ext uri="{FF2B5EF4-FFF2-40B4-BE49-F238E27FC236}">
                      <a16:creationId xmlns:a16="http://schemas.microsoft.com/office/drawing/2014/main" id="{48E7E3EC-92CF-4C33-A1F6-4C735BB2ED80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4EEA155A-CA75-4797-A783-979154C9A1FA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89BDDA48-13DA-4431-906B-1EF84A33BFBF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35E16B6D-D8B1-4B03-A52D-422730A272B0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95399591-0EEF-413E-B2F8-24FD9C06B53A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6AF55E96-B487-4733-B0AD-7CA739448A1A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96BE00EA-BE7F-4C5A-A3D8-F16880E38A0B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539A2C5F-A466-4F52-B80C-7CB151AB3B5D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6CD32B1A-0982-472B-8E90-DEC57DFD3CD6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230993CA-7E80-457D-94C5-862FAC3B305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1F29F6F0-12BD-4AA8-AABE-10F799D0910C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EF989C21-925B-4D7D-984A-955EBF90777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D7CF8EF1-7BD3-4F0E-B63F-AB782375F6E0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C25CB695-B2A0-4BE3-8072-A64C9DAB45E0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96BC2FBA-E125-4CCC-913F-025D4C53832A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D063F435-5748-4DC8-BAC0-1381D18B1C22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E1194726-02BB-4B0F-91BE-9BC7C244C9DC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5" name="Grafika 1">
                  <a:extLst>
                    <a:ext uri="{FF2B5EF4-FFF2-40B4-BE49-F238E27FC236}">
                      <a16:creationId xmlns:a16="http://schemas.microsoft.com/office/drawing/2014/main" id="{5659BA9D-EC7F-489E-ABFD-F8ABAF026E84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9CA37E02-31AC-4D8D-AE24-91EFED2692BA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B83629E4-BA31-4492-870B-99E1C42AFEE0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C3B858A2-57FB-4D1A-944E-DF4C9621979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22092C80-C413-432B-8B9A-D1CD119E94A2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1F23D533-B73A-4442-A6C4-427962C003A2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7DDB959-A129-4299-B6CF-EA7E0A99AD5B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0D049569-5CAA-45BB-8564-0BA7C515DE98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508BC790-1B96-4A9E-B12E-4A5937AF613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BD1FC087-AFAF-457D-B0B8-64E5B7D31F03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A572A6D7-0886-41B4-BB4D-1C0F571354D9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FDA84D3D-F54E-4569-B9DC-A80DA7D067A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6468CCE9-6D92-4683-886F-F1885E507FE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71B285A3-7A70-40F1-A5A1-E8F6982FE58D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69243717-F919-40CE-89C8-E42C99E1FD1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6BC0DEA5-6799-490B-BC16-0D17B818FD54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1E1BC820-15D4-454B-902E-C9A0595C7B48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F7A9B190-03DB-41F1-92B2-5C7A41ECDD81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79" name="Dowolny kształt: kształt 78">
                  <a:extLst>
                    <a:ext uri="{FF2B5EF4-FFF2-40B4-BE49-F238E27FC236}">
                      <a16:creationId xmlns:a16="http://schemas.microsoft.com/office/drawing/2014/main" id="{314CDAE2-C5EF-4770-85A1-845C68FA4A1A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D95FFE24-88C5-41EF-978C-66A895FC296B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DD81C2B2-C209-44FC-93C3-B60EE3C1A503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7AF3CBD4-F111-46D0-B054-5AC44B72D50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0C190AC3-D0B1-45F6-BEB6-45A98AB51A68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1" name="Dowolny kształt: kształt 80">
                  <a:extLst>
                    <a:ext uri="{FF2B5EF4-FFF2-40B4-BE49-F238E27FC236}">
                      <a16:creationId xmlns:a16="http://schemas.microsoft.com/office/drawing/2014/main" id="{EDDA275A-E124-4524-9C42-930319DB783A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2EFF7B4A-BE2F-4672-B456-D5765EE9416C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FE4961B0-F15F-40B8-983C-799639116F36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0D065BA1-1A42-4960-A573-681E46203594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40D71092-D908-4460-B80A-EB9086321231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26733488-E053-4ECA-854A-83B22E5A3C34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709BB2ED-2211-4D64-8D17-87B41A108904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60ED3B31-08B5-4903-9600-07300AEEF9B2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D6A5CE70-88BE-4F3E-AAB9-8443C65F5D8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B51AF462-9C8E-41B3-ACFF-F129D6049FE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EF6EDAD6-40B6-41ED-BC79-E9703C39F3DC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961454A0-331E-4E29-B395-35739D887B12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1F846C21-F9DB-4218-8510-04A41749AACC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48C70703-DFF7-4734-AAC1-23E2ADCF93A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A7003C46-8C74-41D8-9DFB-CAEFD7E181CD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C26E5CC5-EDB9-409B-B97E-EC06E3FA93A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3EADC233-EFE5-40BF-B99D-C849216EB0D9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C3249D8-1AD0-47DA-874E-44B0806FDF72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F0A2CEA9-CF57-443F-ACAF-3A96E5F0A47C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74CC3F50-BCE9-46DF-B9E7-20AD97B121C5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CF333E2F-C430-4D3F-AF1D-7AF85A67CA10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67815B30-8691-480D-B482-31D0D1B4E789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3D7CE886-CAD2-41AF-B228-E2A1D3E91827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F302E702-3C6B-406C-B0CF-EFB852173FEF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D68DDF80-8544-4936-BCAB-B322439D1ACB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6" name="Grafika 1">
                  <a:extLst>
                    <a:ext uri="{FF2B5EF4-FFF2-40B4-BE49-F238E27FC236}">
                      <a16:creationId xmlns:a16="http://schemas.microsoft.com/office/drawing/2014/main" id="{412DF823-5244-447A-B868-F8FCDB764B7F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7" name="Dowolny kształt: kształt 126">
                    <a:extLst>
                      <a:ext uri="{FF2B5EF4-FFF2-40B4-BE49-F238E27FC236}">
                        <a16:creationId xmlns:a16="http://schemas.microsoft.com/office/drawing/2014/main" id="{85E3F2B4-F949-456D-A9EF-8B794312AC8F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FB10E459-3785-45C7-A644-9B67A4D78EA4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09B90789-5485-4599-8A40-5A234E790479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9A7A3443-1B0B-439D-BF4B-CD865CAF53FB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01D9D3BD-68F2-419E-9440-64703B969AB9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19E96C4-28EA-4451-9E3E-DC7A5D77FB38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BEE68989-057A-46D6-90FD-1D6D5814950D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4DBBCC90-3298-4235-B971-F23BCDB88C21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091E5FA0-1341-4355-9923-3C9327321D4B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2A84FA9E-0CA8-433A-A9F0-1C76BEE65D8C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53BFCFAC-2FCC-4671-81E4-0340723B2038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EE651316-64F6-4BCE-BA0A-7A8AEAC6322D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63ABAC74-F146-4DEB-A80A-5D79DE0B6442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5548EE39-9577-4E76-A5C0-447B48B2CB8D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5BE4E8BD-FE3F-4831-A2A0-FF8783FE15D7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626BC7E6-8573-4CD5-ABF3-3F1188BB5307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7F7A454-22AA-4DAD-8F2A-6484D0CA71B8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386EE9D9-DB25-4AFD-8F51-56018726F6E6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DDEFDA43-FB89-4757-A346-BB954E51092A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B811352E-5889-42F4-A182-8DF25D8A2588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6551D61A-EA67-4569-B83C-5327866C80C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01C985D7-CF30-439A-8DA5-6DB823CAF144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A1605213-E451-4834-817F-9124F2E58CD3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4B59FF54-F92E-4C3D-B7E9-302264631716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69F23B0B-A140-4836-A44A-18D5EA9B815D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72A506B8-30C5-4C30-A90D-06F17EDF1367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EDB657B6-455D-4F79-B0D4-0ACFA2A12BEB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1CF844A-2D5B-4D24-A531-8F1D6758A3B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A0C30811-3DB7-4D21-A2F4-10BACCB127D1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7" name="Grafika 1">
                <a:extLst>
                  <a:ext uri="{FF2B5EF4-FFF2-40B4-BE49-F238E27FC236}">
                    <a16:creationId xmlns:a16="http://schemas.microsoft.com/office/drawing/2014/main" id="{2B943879-47AC-4711-9153-9417F8A6289A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657437B2-863F-4E8C-9C8D-F48B1ECEEBD6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BA817EFA-C363-4469-A433-A335273B77BF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E74EAE59-95E8-48D7-A950-16B7536F4E94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B90063F5-6497-4FF8-B3CA-6BAFE90B232D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CE381B00-4C29-400A-840E-41AA0D01DBAF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B7574CD6-1397-4CC9-A65A-4629E85A8A18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48F3F1BD-3A92-40F5-911C-BD181CF47C41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153756D9-D249-42B7-AB26-4A3FCB25B73F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43D8C6E-3023-4758-A3A8-7805CEE12FB4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8" name="Grafika 1">
                <a:extLst>
                  <a:ext uri="{FF2B5EF4-FFF2-40B4-BE49-F238E27FC236}">
                    <a16:creationId xmlns:a16="http://schemas.microsoft.com/office/drawing/2014/main" id="{46DE760E-C9B2-40B8-83FD-1F17F2506BA1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4A2A0618-B4F8-4959-AC2A-0EE74455DB8B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26922DD5-0124-4780-8E5B-A58E959FCF43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AE75DE09-B267-4ECB-995E-A9E110BDED21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DC3EF68F-36AB-4794-831E-1B641304DCF3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CEA6BE2E-878D-4B21-BA8D-667D7984DDF6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F73A2924-6EA8-4FB8-BC88-C4E9FE0FFEB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D9D6BD74-04AE-451F-994F-85372015F51D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02B3736F-65AD-41CD-9A75-A7E1C62FC97A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21619"/>
            <a:ext cx="421936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540171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48" name="pole tekstowe 247">
            <a:extLst>
              <a:ext uri="{FF2B5EF4-FFF2-40B4-BE49-F238E27FC236}">
                <a16:creationId xmlns:a16="http://schemas.microsoft.com/office/drawing/2014/main" id="{B6404626-4FCB-4D40-B99B-5A1146977688}"/>
              </a:ext>
            </a:extLst>
          </p:cNvPr>
          <p:cNvSpPr txBox="1"/>
          <p:nvPr userDrawn="1"/>
        </p:nvSpPr>
        <p:spPr>
          <a:xfrm>
            <a:off x="10205715" y="1439513"/>
            <a:ext cx="13548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249" name="Obraz 248" descr="Obraz zawierający nóż&#10;&#10;Opis wygenerowany automatycznie">
            <a:extLst>
              <a:ext uri="{FF2B5EF4-FFF2-40B4-BE49-F238E27FC236}">
                <a16:creationId xmlns:a16="http://schemas.microsoft.com/office/drawing/2014/main" id="{A650E1C9-5F1E-435C-B324-AA58BBCB0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89042"/>
            <a:ext cx="2564581" cy="11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87765"/>
            <a:ext cx="413170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163175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grpSp>
        <p:nvGrpSpPr>
          <p:cNvPr id="248" name="Grafika 1">
            <a:extLst>
              <a:ext uri="{FF2B5EF4-FFF2-40B4-BE49-F238E27FC236}">
                <a16:creationId xmlns:a16="http://schemas.microsoft.com/office/drawing/2014/main" id="{EA0F6180-2601-45C2-A1A6-1A3F9FC5C7A0}"/>
              </a:ext>
            </a:extLst>
          </p:cNvPr>
          <p:cNvGrpSpPr/>
          <p:nvPr userDrawn="1"/>
        </p:nvGrpSpPr>
        <p:grpSpPr>
          <a:xfrm>
            <a:off x="389561" y="1216472"/>
            <a:ext cx="5838088" cy="3427360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49" name="Grafika 1">
              <a:extLst>
                <a:ext uri="{FF2B5EF4-FFF2-40B4-BE49-F238E27FC236}">
                  <a16:creationId xmlns:a16="http://schemas.microsoft.com/office/drawing/2014/main" id="{1FA33FBC-F2AE-42AF-B3F3-91A1CCD3C7AB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05D18DB0-4FEB-4BCC-9702-A7BBA3ECD321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008DEEE-B400-4917-9EF0-ED7E25D56831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2E4BD899-BCD3-40DA-8424-9DE51BA0C0D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98E8556B-E3F1-4235-82D9-CD0E23BBA114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5" name="Grafika 1">
              <a:extLst>
                <a:ext uri="{FF2B5EF4-FFF2-40B4-BE49-F238E27FC236}">
                  <a16:creationId xmlns:a16="http://schemas.microsoft.com/office/drawing/2014/main" id="{B2475FF0-CF3B-4B88-B016-6BF59C9C59FA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FD23D5B6-AC63-49AE-8703-C7E23381AB7E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8716984D-5C6F-4FEF-B638-482468EC029A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46578B88-CB11-41BA-AE85-D6A2FB7CB66E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2CD70313-47A1-4782-BB7D-7B7E842A1E9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E0D8B592-6183-4439-8B40-3D0ED1CE72F6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05EBD1B1-4B5A-4798-B02E-274EE3906FBA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6388E3B8-1146-4B30-928F-5B0E30A1A70D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DE81705A-18AB-48A6-A7E1-984A7870F9E3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4823AA16-870F-4B97-8D7E-5690A5C6602A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E455618A-8E2C-41CE-8933-A71D700C53E8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7704C0FE-C1A5-4244-9C42-E872B71307AA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DFF9B5A0-2AA0-4DC2-B9AB-93F1C98A1E66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6F719AFD-687B-4CE7-8417-9F95D259EEC5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7415C928-5E10-4573-B5D1-130463B88B1B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418F17B0-AC1D-44F8-B814-F0D3D0B9D3E0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3952A195-0120-4D0B-AA3C-D61FA7F513C8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D6A5EFE4-8E43-4FF9-B1ED-E9FF539C7843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BE01C8C6-45B5-4713-87D2-FC9EC707346C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69EC183B-542D-44AF-B022-4C90DD61F78B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ED27E25D-DE42-4489-B80B-D9F778E7F3D6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2F492C43-751C-467A-BB12-FEB3FA12FE90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B21E1D46-BC1A-4758-A0E1-51D437F375BD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69AADA5B-770B-4A6C-98DC-7832FBAA5890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4" name="Grafika 1">
              <a:extLst>
                <a:ext uri="{FF2B5EF4-FFF2-40B4-BE49-F238E27FC236}">
                  <a16:creationId xmlns:a16="http://schemas.microsoft.com/office/drawing/2014/main" id="{D60C3320-0254-4C02-9096-4FEF837A8383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4F97F5BE-A2A8-4060-A538-4A94A65D56FE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BB5553F-F4F2-4D28-9210-BDFC8C038F74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152C4D6A-1836-4835-AAD2-C95E4BC48D59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F5EA70D2-C337-4D49-A636-E1D495A2196A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026F97AA-F876-406C-AB1D-58716936FDA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0" name="Dowolny kształt: kształt 569">
                <a:extLst>
                  <a:ext uri="{FF2B5EF4-FFF2-40B4-BE49-F238E27FC236}">
                    <a16:creationId xmlns:a16="http://schemas.microsoft.com/office/drawing/2014/main" id="{6E860671-D084-40A3-A7CA-CF24F298BC15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6A2EBB43-10BD-4230-A702-4921C044E9EA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BD93EF98-6B57-4773-AA2E-EF6BC8CDA1E3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8D54D6C5-9064-4710-86B7-80C5C45BC4BA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A295E12B-8181-47DF-B809-49481CAF1E66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2378660C-4313-43F2-8A5F-DBBC9F87C1A6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8" name="Grafika 1">
              <a:extLst>
                <a:ext uri="{FF2B5EF4-FFF2-40B4-BE49-F238E27FC236}">
                  <a16:creationId xmlns:a16="http://schemas.microsoft.com/office/drawing/2014/main" id="{31FBD19B-06AA-4662-8A1D-411C94019F55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0" name="Grafika 1">
                <a:extLst>
                  <a:ext uri="{FF2B5EF4-FFF2-40B4-BE49-F238E27FC236}">
                    <a16:creationId xmlns:a16="http://schemas.microsoft.com/office/drawing/2014/main" id="{71ECE496-5114-464E-B5AF-7DB5C3F2F85D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68EB89BC-937C-46A2-9537-60209786C557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895C1BD8-35CC-4802-91B4-DF62D95CCDE1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9415D71B-A127-4B85-A0FF-E48C00884C32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68578FB1-AC42-4E07-85B8-108278A835BA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9D999E87-791D-4D95-BF22-D0C9DCEBB0A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D964F30C-B63E-488E-8447-FB48A7E7F7B3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E1831C67-1115-46B0-B973-8484C2204DC4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5FC59357-E941-4D11-824E-BCD3DEC1C78D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7661EB6E-FE61-46BB-936D-76015FA4B956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10F12271-051F-4879-B8D7-401CFB7BB1AD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60DADD76-4143-4DE8-A2AD-18F5A884BA96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41EBB805-7F44-4F4F-9FE4-DE7AB05FDFB7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345AC742-0959-4933-A0DA-E17BDDC2D7DE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347B0F7D-C01C-4D1A-9117-24E13488A268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E32A06DB-A418-4628-9F4A-521E10C5727C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4" name="Dowolny kształt: kształt 553">
                  <a:extLst>
                    <a:ext uri="{FF2B5EF4-FFF2-40B4-BE49-F238E27FC236}">
                      <a16:creationId xmlns:a16="http://schemas.microsoft.com/office/drawing/2014/main" id="{1974D4C5-88DA-46CC-B787-B8CD1FBA7C05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2C913A19-E83C-4B57-86B6-8511B15A7D90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04EA31CF-1CE8-46E7-9DD3-6058BBB8F7A6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313233F9-1BD3-41B7-9825-13FFAD2CB495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185A601B-1E33-49CE-982F-0531BB58202F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C48F1732-9CF6-4906-924E-CB482320F42B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F40E137-62B1-4D7D-B4D6-C770DADE46D1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07260C5-9DBB-4213-A709-E7DA1C450330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24861C2C-4448-4E65-B6C0-BB0DC6EAB793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7DC47179-D586-4132-B825-E0CBE28FAF1D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2" name="Dowolny kształt: kształt 541">
                <a:extLst>
                  <a:ext uri="{FF2B5EF4-FFF2-40B4-BE49-F238E27FC236}">
                    <a16:creationId xmlns:a16="http://schemas.microsoft.com/office/drawing/2014/main" id="{40842674-6F34-437F-A151-F25FCDA03F29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C9385DF4-096A-4F44-8CAD-19A1FECAD69D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94B93B4D-DDA0-4FBD-8A3B-CB21BEC664C5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DFB4BD73-5C1B-4E0B-A86D-C52A5DBE726E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F662FBDA-B5C7-4173-8455-830AF5E92A31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2" name="Grafika 1">
              <a:extLst>
                <a:ext uri="{FF2B5EF4-FFF2-40B4-BE49-F238E27FC236}">
                  <a16:creationId xmlns:a16="http://schemas.microsoft.com/office/drawing/2014/main" id="{7F4A7D29-B593-4065-94FB-2E8EA0C17431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6" name="Dowolny kształt: kształt 515">
                <a:extLst>
                  <a:ext uri="{FF2B5EF4-FFF2-40B4-BE49-F238E27FC236}">
                    <a16:creationId xmlns:a16="http://schemas.microsoft.com/office/drawing/2014/main" id="{98D6512E-F47B-45CC-B26A-6966F9EFEA3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7" name="Grafika 1">
                <a:extLst>
                  <a:ext uri="{FF2B5EF4-FFF2-40B4-BE49-F238E27FC236}">
                    <a16:creationId xmlns:a16="http://schemas.microsoft.com/office/drawing/2014/main" id="{41C3F667-2A1A-44AC-8A45-C0A4344B5541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8" name="Grafika 1">
                  <a:extLst>
                    <a:ext uri="{FF2B5EF4-FFF2-40B4-BE49-F238E27FC236}">
                      <a16:creationId xmlns:a16="http://schemas.microsoft.com/office/drawing/2014/main" id="{BC3BF68B-D681-4613-98DA-2B7F5F93A714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F6AB9E4C-A8EB-4152-8847-E40FCC625E7F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A21600AF-EC1B-4522-BC66-54F8FF66A80D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8CEA82E9-F7B5-4609-A98F-6E95073B8499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F0A1975B-7134-4B6D-BA3A-175119088798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C34B3BA6-73F1-4879-AB40-AD30FF81B15E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385988FA-5561-4235-B36D-BD3B07336119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A818EDC7-054C-4B44-A8A2-FCDD978957C8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B4DA08BD-DB44-4D61-9550-715DB65C98D7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010F4ED2-AC21-4283-B40B-FDE690A1D283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A64D8FF6-932E-4837-8C9D-CBCA4A1DD800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5E51A041-8ADC-457B-B9EC-EC8B3998E49D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1DF80968-2A87-4B20-A354-EEC12D6AC5C4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A1C3A4D2-4956-4258-BC87-041468943202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C0A690CB-AE1E-49EB-8F26-C838D7AD7E2A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821244FB-7B8E-45F8-AD23-7ACE8AEEFD99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DDFC6A0C-A6DC-40B5-8D5C-C833F01CED20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1" name="Dowolny kształt: kształt 520">
                    <a:extLst>
                      <a:ext uri="{FF2B5EF4-FFF2-40B4-BE49-F238E27FC236}">
                        <a16:creationId xmlns:a16="http://schemas.microsoft.com/office/drawing/2014/main" id="{6B7198DB-0755-4228-917A-ADCC60A24CD1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EF3231F1-017A-4C8B-96CE-3683530A77A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64697E9A-A3BB-4A29-B0E3-7DB9764629E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87F239BD-2424-460F-8A0C-BD0BC8A141FF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642B18C3-0DC1-4551-865C-5B8827FFF76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B053EEE1-ED4F-4579-956B-9857D17AA638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9B72A514-6193-497E-8E13-82414294B74A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59FEBDAA-0961-4504-8ADA-71E4BF149B9D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4" name="Grafika 1">
              <a:extLst>
                <a:ext uri="{FF2B5EF4-FFF2-40B4-BE49-F238E27FC236}">
                  <a16:creationId xmlns:a16="http://schemas.microsoft.com/office/drawing/2014/main" id="{E975DB2F-31E4-49D6-9236-AA767E166703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A24ECFDA-C81C-4E05-8877-81D2AD8FF7D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7" name="Grafika 1">
                <a:extLst>
                  <a:ext uri="{FF2B5EF4-FFF2-40B4-BE49-F238E27FC236}">
                    <a16:creationId xmlns:a16="http://schemas.microsoft.com/office/drawing/2014/main" id="{5F3BA99B-9047-41FD-A66D-505AB87D178F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8" name="Grafika 1">
                  <a:extLst>
                    <a:ext uri="{FF2B5EF4-FFF2-40B4-BE49-F238E27FC236}">
                      <a16:creationId xmlns:a16="http://schemas.microsoft.com/office/drawing/2014/main" id="{B5AA6B47-4933-48AE-B296-6B320C8FCAB2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85D6C4F4-B413-45ED-ACEB-E5E98656794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AFB53361-8C87-4F43-A52F-1A69DEA5E34D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213EE0B1-EDF0-422C-BA6C-BA50BF2F6F9E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E77F0927-F570-4F84-B207-685469E477C3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ECF55107-48A9-430E-87C1-1E5C7C5A3449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C160544-3303-477C-8280-F8D06ED51BE0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5B19CC35-6938-46FC-8A62-FB563D40E9B1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37FB6B01-F938-49BA-93B3-227EA9B8467A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77197262-D0E0-41CC-9113-5D8EE11BB66E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81E171BE-82E5-4D78-A11D-5C444AA8BBC8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DA12AC98-1CDD-48CB-B00D-EAA1974396A5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D70F6993-0B85-4AEC-A214-72BBA23C40F8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1" name="Dowolny kształt: kształt 500">
                    <a:extLst>
                      <a:ext uri="{FF2B5EF4-FFF2-40B4-BE49-F238E27FC236}">
                        <a16:creationId xmlns:a16="http://schemas.microsoft.com/office/drawing/2014/main" id="{2CDEC86C-ABFC-4582-8BF2-EFB14581F49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DB3760BA-0191-4406-ADDC-119020585D6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40C6CCEE-6B42-4B30-A4C5-E56082D21734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68389D84-9ADA-4991-A77A-8BE20CF2560F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CC2F09AE-E7C4-48AB-A586-9722421F7697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98A05E3C-08B5-4CA0-932C-563EB8E74A19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709A8425-6A13-4CD7-B5AF-C57A2B16C73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E98FF8F6-4479-42ED-862F-63F060E8B28A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78CE0B99-5AC9-4266-AFBD-97E4263797A1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0CF62E5B-E6BB-496B-BD0F-D09DF98EE86D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B6492104-1130-49CD-8F7D-BC79646B57BF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C6055BD-25BC-4699-9932-ED80C2707CA1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A98260EE-F4F9-4183-AB1A-F0F3154B9C0A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D44E90B9-3944-4AB9-AB02-3B18D9E79504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1126CA86-BCAC-4898-866E-F46DF55BE1D4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95DC492F-876D-42F3-8F0D-F2AD89493A1C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D2F259EC-8582-4007-99E8-A790B81F2D6D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7" name="Grafika 1">
              <a:extLst>
                <a:ext uri="{FF2B5EF4-FFF2-40B4-BE49-F238E27FC236}">
                  <a16:creationId xmlns:a16="http://schemas.microsoft.com/office/drawing/2014/main" id="{B01403A1-F553-4B37-852A-E1D89E554B3F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FB6C8602-8CF6-4143-9C85-B444599C1675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E8C99DAF-EEDE-4C31-8DE4-9988093EAA64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23F3FEDE-B3C3-43BE-B266-C2F1D831F173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69A3B452-A0E2-46D9-900C-5415F5AD8598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410F3AF3-C42F-430A-8A7E-049D6519C03E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0A75A7F0-3B9C-428F-96E8-7ED30528CCAD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ACEE121A-491D-4099-ACDC-03F23A191CAD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C019D371-ED72-4F96-9D30-6D43C1A3A93F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53A1A777-9AB7-494C-93BF-3F3E4A1654DB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93DFD09B-8835-4167-9ABC-48D7AD8A88B5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1E0F5971-36E4-4F8F-BD14-44CFBB87C665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A31CBB4F-4B5F-4AC2-A45D-9F243B1A8FD6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AC3F4F2B-F898-434B-B60D-ECE4CCD2B7E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0" name="Dowolny kształt: kształt 289">
              <a:extLst>
                <a:ext uri="{FF2B5EF4-FFF2-40B4-BE49-F238E27FC236}">
                  <a16:creationId xmlns:a16="http://schemas.microsoft.com/office/drawing/2014/main" id="{8C75D6B4-EE5D-4F52-9F0F-AD1307D2BBDF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B1A89525-328E-4E9D-9B38-04DC60B31DB4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67598B97-91D8-4C9F-9758-754D7EEFEFFE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5248201-EDDC-4045-A41C-556D1A2A3D95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5CAD6011-E5D7-4B1F-A6FE-2D34C59788CD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5" name="Grafika 1">
              <a:extLst>
                <a:ext uri="{FF2B5EF4-FFF2-40B4-BE49-F238E27FC236}">
                  <a16:creationId xmlns:a16="http://schemas.microsoft.com/office/drawing/2014/main" id="{168E7798-7574-47D8-BC85-B09DDE8FDDE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A08E1161-1D51-4FFF-80A3-D5EA8AE6C65C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62F9FA65-DADE-446A-B931-A8D402478ED9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6" name="Dowolny kształt: kształt 295">
              <a:extLst>
                <a:ext uri="{FF2B5EF4-FFF2-40B4-BE49-F238E27FC236}">
                  <a16:creationId xmlns:a16="http://schemas.microsoft.com/office/drawing/2014/main" id="{8A619C25-1A04-43BC-A45A-90894FC9FF40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7D37EC10-4A0A-4F0B-A08F-8CF0A09189DA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7B194A70-C93B-4A52-81EC-78F4A1383E71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6CB7D72E-1845-4F8F-A55B-D1C66310FB8B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36BCF2D3-A33B-4195-A2F5-78720B960808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8DC40894-DBA9-4408-91D4-16E8406E81EE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A6CCC276-E827-4DCA-93D2-4944804F420A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F9125ECF-939D-4664-8299-A9934ACABE6E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4" name="Grafika 1">
              <a:extLst>
                <a:ext uri="{FF2B5EF4-FFF2-40B4-BE49-F238E27FC236}">
                  <a16:creationId xmlns:a16="http://schemas.microsoft.com/office/drawing/2014/main" id="{2414C9FB-9E67-48CF-BB5F-E427D5A1B04A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7920BC4F-F4CA-4989-B98F-958802FAD243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8464411B-0F86-48A6-BFFE-E7C62103F9B4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E8489934-36D9-4BDF-A9D4-710C44829600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C066D13C-39A1-4432-9B74-128D672D6339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2D613293-B807-4346-AB9C-22528C82435E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EA32E827-4417-4CFA-AA87-9A484DCA5980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CA9F52E-0DDB-4AE7-B2D9-705B4FFAF82D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BB343F03-CA5A-4549-8839-C26C15007135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B2322957-3A0A-4461-B9B8-1F57AAD1719F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123CDBC3-AB3B-448C-99F8-BE6AD663F317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2824444-0B2B-4F21-AC18-C350431C7F1C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288E8D56-BF2A-488A-846E-1F34891E82FD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EF9B376A-841A-4496-A2AF-3331F6A18B6D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6" name="Dowolny kształt: kształt 305">
              <a:extLst>
                <a:ext uri="{FF2B5EF4-FFF2-40B4-BE49-F238E27FC236}">
                  <a16:creationId xmlns:a16="http://schemas.microsoft.com/office/drawing/2014/main" id="{9D0839D4-3F4F-4448-B4A1-CB887F2A2032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08121C6C-B2EE-4D89-A871-8D4C5BDF03A0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8" name="Grafika 1">
              <a:extLst>
                <a:ext uri="{FF2B5EF4-FFF2-40B4-BE49-F238E27FC236}">
                  <a16:creationId xmlns:a16="http://schemas.microsoft.com/office/drawing/2014/main" id="{57167DBE-F97A-482B-8AF7-B02444CCE8A9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F792CD47-F618-4A51-9E8F-D9F4BA9D90A6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4826D23-B697-4A1A-9EE8-280C59B61F0E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6495B7E5-874F-42EA-A4F5-C3D0B22D1309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59" name="Dowolny kształt: kształt 458">
                <a:extLst>
                  <a:ext uri="{FF2B5EF4-FFF2-40B4-BE49-F238E27FC236}">
                    <a16:creationId xmlns:a16="http://schemas.microsoft.com/office/drawing/2014/main" id="{EB3620DF-8240-4C55-854F-AF7521FD1246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08794179-9E21-42A9-A437-95DCAB9E90F8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87FDBFC0-4DE2-4864-954E-2769B8F2156B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31E061C2-651E-4AB6-BC88-5558D404B44C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6FFCFC0F-65A4-4B58-A911-090764F6C28B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B7CD01FD-3DEA-4577-AF64-E56A4B62C09B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FB13192B-2C0B-44AC-8E72-0C6217121A47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4625540E-A1CC-4250-ADA9-CFD898F9CFDA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62E99B64-35E2-477A-A5F4-C35DC4649ADC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6175DAC7-A4B2-44F2-A21F-7F87F93ED3DC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0" name="Dowolny kształt: kształt 309">
              <a:extLst>
                <a:ext uri="{FF2B5EF4-FFF2-40B4-BE49-F238E27FC236}">
                  <a16:creationId xmlns:a16="http://schemas.microsoft.com/office/drawing/2014/main" id="{720BE3F8-A4AA-490C-9318-C513197D9D58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CF7B2E01-F553-43D8-8B50-0734DF18B363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C47D8B38-0821-4C5E-AFE8-5B41F77FF0A0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2A5AAE64-E29B-4771-9953-A2D4D10B6BB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0597A91D-99A3-4036-8A55-B91ADE340A55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6D70C035-F81F-49E7-971C-1868A922FD8F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AF7B51F8-2B48-44A6-8772-46407128DB38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3232926C-2DCC-4068-8ED6-F1BDF27E3E83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A7CC5CD8-73A6-4459-A1BB-96D6DF6DEB37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7B68AD5F-965E-4413-83F7-7495D54923A6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69E9149B-DE5A-442D-ABA4-ED8AD63CE93D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8874B3FF-B3B7-4C58-80D5-2D894E085A25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035C17A6-50CB-4647-9141-012C4258968D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3670958-B585-4C77-8F78-AE1165002572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5C8E6912-F205-440B-B832-41C7873B7D65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1684E9DF-57B8-4FA9-B8F5-B857D2F89779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32E2FC5C-AA93-4F8E-9CCD-859FB7EB9C6F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32BFE17B-8D0E-41F3-A183-C9E74670999E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4D380916-9536-4336-B43D-C000AE11B8E7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29" name="Grafika 1">
              <a:extLst>
                <a:ext uri="{FF2B5EF4-FFF2-40B4-BE49-F238E27FC236}">
                  <a16:creationId xmlns:a16="http://schemas.microsoft.com/office/drawing/2014/main" id="{284FD387-09CC-4563-8A3D-A7BCA678E9ED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49DA836A-D412-47B8-A7D6-76ACACF7823A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1" name="Grafika 1">
                <a:extLst>
                  <a:ext uri="{FF2B5EF4-FFF2-40B4-BE49-F238E27FC236}">
                    <a16:creationId xmlns:a16="http://schemas.microsoft.com/office/drawing/2014/main" id="{49AD10F2-8382-44B1-BAC9-F5DA786C3BD9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2" name="Grafika 1">
                  <a:extLst>
                    <a:ext uri="{FF2B5EF4-FFF2-40B4-BE49-F238E27FC236}">
                      <a16:creationId xmlns:a16="http://schemas.microsoft.com/office/drawing/2014/main" id="{FFDD6A1A-AA51-4733-9676-202AF45587DB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4" name="Dowolny kształt: kształt 443">
                    <a:extLst>
                      <a:ext uri="{FF2B5EF4-FFF2-40B4-BE49-F238E27FC236}">
                        <a16:creationId xmlns:a16="http://schemas.microsoft.com/office/drawing/2014/main" id="{BF2FB5DD-C4EB-42D5-83B4-8CB5D7BA1AF3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5F451579-FBF3-4B1D-83F7-3B4C75F57D66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AB4FDD54-292D-4583-B974-826ADB948F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644FDA17-F3EC-4A90-AAD1-401BAEC3721A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7A5E0370-FE9F-44E6-9C2F-1E19FD553895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8B86676D-DE3D-48B6-B989-1C25060F6572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2F8DE372-5E7F-4887-B4C6-6C2C46B92FD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737687D6-3D36-43D3-B85C-D26D4D2A25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DBE86C6F-5926-4CB4-92EA-D8EFFFAF0D7A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3C5AFE31-DE71-4C75-B1F8-F94206FD51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A05E721C-7C1B-402B-881C-E2E4A76731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7492819A-5355-49D0-A319-18B0D0CF3D10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8DA17F82-9210-45F9-909A-36496A95883F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676930DD-E521-4246-9155-126C42F99378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BF800FDC-12A7-46C5-B841-13922EF6CB5A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3" name="Dowolny kształt: kształt 442">
                  <a:extLst>
                    <a:ext uri="{FF2B5EF4-FFF2-40B4-BE49-F238E27FC236}">
                      <a16:creationId xmlns:a16="http://schemas.microsoft.com/office/drawing/2014/main" id="{CCA8D6B5-240D-4179-8D03-361B3A257258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0" name="Dowolny kształt: kształt 329">
              <a:extLst>
                <a:ext uri="{FF2B5EF4-FFF2-40B4-BE49-F238E27FC236}">
                  <a16:creationId xmlns:a16="http://schemas.microsoft.com/office/drawing/2014/main" id="{7923295C-BFBF-431F-97FE-25EFB5D41785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C48CE0B2-F46F-4D59-A58D-E95697CD2040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62CB6141-3DEA-4170-8EC7-A15820B7E2F6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42C70AA9-D859-431F-A93E-0B6503D3374E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9FB4C9AD-2163-4C04-995B-F8C834369AEA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B9FF13CC-CC17-4BD3-A9C6-F6CFA146DF4E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32544AC9-146A-4F4D-B0F0-C08473A86F77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E1BD5081-6C99-4D78-A28D-EFC415E58E63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1C0430BE-0434-4191-A034-02C905149B0A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9" name="Grafika 1">
              <a:extLst>
                <a:ext uri="{FF2B5EF4-FFF2-40B4-BE49-F238E27FC236}">
                  <a16:creationId xmlns:a16="http://schemas.microsoft.com/office/drawing/2014/main" id="{3F0508B9-1527-4A81-B508-2673393FA027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6" name="Dowolny kształt: kształt 425">
                <a:extLst>
                  <a:ext uri="{FF2B5EF4-FFF2-40B4-BE49-F238E27FC236}">
                    <a16:creationId xmlns:a16="http://schemas.microsoft.com/office/drawing/2014/main" id="{8F3337EC-BC4F-4D9A-9EF6-04BC952AC688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D9AE4C65-8576-44D3-A21B-54C8035760D6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4CEBA17A-F94B-4659-91BF-B145551D6F77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E0C3E535-A2E2-49AA-AB67-F85E39130513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0E9EEEC1-C5C2-4EF9-9646-B248A8A6105D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A91EC9D-379C-492E-9883-535781492160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EBCEAB9F-5F5F-46B9-9BE3-AD8C733DAE4F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5594A0CA-D4FE-46E9-BF81-F8F5AAA68B49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CB457875-126B-4FAB-8A0E-BD8C9C5E9BD1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1260868A-E17D-4DE4-84CF-FE16D1507FB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93CB085F-658B-47C7-99D4-C77970891C02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3A013FEF-0A89-401F-9229-9ADC73290FEA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53379EFD-56E6-47B1-A098-AA2FAE895466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32A83AA6-5968-4200-A345-7F8A815A0B52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0" name="Dowolny kształt: kształt 339">
              <a:extLst>
                <a:ext uri="{FF2B5EF4-FFF2-40B4-BE49-F238E27FC236}">
                  <a16:creationId xmlns:a16="http://schemas.microsoft.com/office/drawing/2014/main" id="{7FD12396-2C43-4309-BE33-FEA9D01DC552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8BC3AFF6-29C0-4DDA-91DE-00AC1F321B71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9E6D5DAD-031E-44B6-9B4E-E12BED5D3FAB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2D10CE56-F0F3-47FB-8E32-E3B6E8AC458C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DF899DB7-A9A8-46AC-8F89-E69AC08042E3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EC1A8C95-B40F-4E05-B986-C34E67BA3DE9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6" name="Grafika 1">
              <a:extLst>
                <a:ext uri="{FF2B5EF4-FFF2-40B4-BE49-F238E27FC236}">
                  <a16:creationId xmlns:a16="http://schemas.microsoft.com/office/drawing/2014/main" id="{57E0A6B6-5C85-4C1A-97B8-FEABF5AC0160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0" name="Dowolny kształt: kształt 399">
                <a:extLst>
                  <a:ext uri="{FF2B5EF4-FFF2-40B4-BE49-F238E27FC236}">
                    <a16:creationId xmlns:a16="http://schemas.microsoft.com/office/drawing/2014/main" id="{933C7802-803D-4CE9-B4D1-CCE1020FBDC8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1729FC1E-7058-4A62-AF46-27583EE804E1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2BE5A20D-1CD9-4CEC-94F3-72056B65F8FC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C62E4B04-E355-4242-8F05-3606C25E413A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A0A4D104-58E2-4FDF-B8E4-9C8223C72A4E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F9B3E89C-DE2C-42B1-84F0-5D02632FE910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7F3D7332-6F74-43F6-8116-95110A329BFD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7D6FFB51-000A-4EBF-8EB8-FE93B2220986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D7E4B5A1-9755-4068-B812-247D458310AA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15E81077-6357-4651-BDF1-125479266A09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8FFCB9E9-3B4A-4ADE-90EF-437F88D21E2A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82A1F725-5C20-46D7-B0F5-9EE4B1E23D60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2" name="Grafika 1">
                <a:extLst>
                  <a:ext uri="{FF2B5EF4-FFF2-40B4-BE49-F238E27FC236}">
                    <a16:creationId xmlns:a16="http://schemas.microsoft.com/office/drawing/2014/main" id="{37511600-07FB-4CA0-BC63-60AEA848173F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3" name="Dowolny kształt: kształt 412">
                  <a:extLst>
                    <a:ext uri="{FF2B5EF4-FFF2-40B4-BE49-F238E27FC236}">
                      <a16:creationId xmlns:a16="http://schemas.microsoft.com/office/drawing/2014/main" id="{4AF012D2-9E8E-427D-A880-7D455D62C50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6FCF8268-5E75-4547-ACCA-DC4F9A0AD9C4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4665120E-8728-4384-83E7-929B7ECD8F80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C38AE470-EECA-4637-BCDB-BDC4A57C1130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CB34DFE5-4C03-4DC9-8F82-EA5D12F070B0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85A4577A-152A-43B6-91CC-450527B9CB75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39BA6DD3-D7F2-4C5D-AE72-3DFFDD3CA95F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EA2B912E-49E6-44A6-9C12-5E8C2135D22C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03AEBB2C-FA76-447A-8D79-6EECF45B9C71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8C73F93C-4E83-4A9B-BC2E-FCE84322F67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DB2EAF9-739F-4AA6-B681-3B62BD8FDEAB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F82E315-04EC-430E-AC61-5A2475566A3A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8748918C-3B8C-44A9-AF1F-60BB8DDD24B3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7" name="Dowolny kształt: kształt 346">
              <a:extLst>
                <a:ext uri="{FF2B5EF4-FFF2-40B4-BE49-F238E27FC236}">
                  <a16:creationId xmlns:a16="http://schemas.microsoft.com/office/drawing/2014/main" id="{2846FBB4-6E91-47ED-8EA8-193E4E1611D0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36F39253-8789-426E-B1E9-0664D4C52BFD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F17843F3-F7AA-4CB5-B068-6CCF97065C38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66D234D2-4F1C-427D-AD95-EBFD3FCD51A1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1" name="Grafika 1">
              <a:extLst>
                <a:ext uri="{FF2B5EF4-FFF2-40B4-BE49-F238E27FC236}">
                  <a16:creationId xmlns:a16="http://schemas.microsoft.com/office/drawing/2014/main" id="{BCD1B52C-7931-4E78-BC76-3F188A013E4B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4" name="Dowolny kształt: kształt 373">
                <a:extLst>
                  <a:ext uri="{FF2B5EF4-FFF2-40B4-BE49-F238E27FC236}">
                    <a16:creationId xmlns:a16="http://schemas.microsoft.com/office/drawing/2014/main" id="{95604504-6229-4FC8-8EBE-F5EB86C370EB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4DDF7C91-2675-4AA8-9131-03F27C4EAB21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263052F8-ADEE-4544-A39E-4848CC2D1CB6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DA26A1BC-2211-4AFD-B6A6-663105D522E7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A1494923-FFA4-4C93-A19E-58664345E9CA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79" name="Grafika 1">
                <a:extLst>
                  <a:ext uri="{FF2B5EF4-FFF2-40B4-BE49-F238E27FC236}">
                    <a16:creationId xmlns:a16="http://schemas.microsoft.com/office/drawing/2014/main" id="{E8BDA2AE-BB7D-4844-AD97-A15377708A09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0" name="Grafika 1">
                  <a:extLst>
                    <a:ext uri="{FF2B5EF4-FFF2-40B4-BE49-F238E27FC236}">
                      <a16:creationId xmlns:a16="http://schemas.microsoft.com/office/drawing/2014/main" id="{B60E490B-8496-4ACC-861E-B9B906D48776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2" name="Dowolny kształt: kształt 381">
                    <a:extLst>
                      <a:ext uri="{FF2B5EF4-FFF2-40B4-BE49-F238E27FC236}">
                        <a16:creationId xmlns:a16="http://schemas.microsoft.com/office/drawing/2014/main" id="{3A8B856A-9299-4703-98A6-6501F04F4C0A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FD5DC3EE-3D91-487C-88E2-01E1713AE830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CFDBB4D6-B861-454F-8195-C58487AADC2A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49C7010B-FFFE-4321-B846-EDB2EA253BE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9ED2A0B2-DECB-43F5-A3CA-D758240A5667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3DBE11C3-F6CA-4B15-9D58-E845D4437984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220860CB-764A-4681-A5D9-E9CF16029CED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88C68D82-69A1-43F0-973B-7031F8B1F15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4B0BC699-E796-4FC4-AAD0-726F420681A1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C790D589-0CF4-40EA-B2BF-FD9791B2CBE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832ECFF-9D8E-40B2-966A-8EE9D467DDD4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36783C52-B9BA-4D21-87A4-1034B76AA89F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A9726FB0-95A9-40E0-832A-99C6E3B207C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159490DB-E83B-4469-8747-71C44364413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5289839D-B765-43A9-93B7-B70EF25139DD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1D9137D2-4E7E-4DA2-99A3-5E3137FB4F2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5B0D226A-A05E-4BA0-8D61-71D2BD02A3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982B88E7-59C9-4410-B116-B1A613A6AF7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1" name="Dowolny kształt: kształt 380">
                  <a:extLst>
                    <a:ext uri="{FF2B5EF4-FFF2-40B4-BE49-F238E27FC236}">
                      <a16:creationId xmlns:a16="http://schemas.microsoft.com/office/drawing/2014/main" id="{D7F6DF63-00A5-42EF-8DD7-1E5DD46A898C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D5C9940E-AFA7-43BC-BFD8-94C7129D4210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4" name="Grafika 1">
                <a:extLst>
                  <a:ext uri="{FF2B5EF4-FFF2-40B4-BE49-F238E27FC236}">
                    <a16:creationId xmlns:a16="http://schemas.microsoft.com/office/drawing/2014/main" id="{D88DE5B3-5A93-43D0-A5B2-E67D58ADB241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6" name="Dowolny kształt: kształt 355">
                  <a:extLst>
                    <a:ext uri="{FF2B5EF4-FFF2-40B4-BE49-F238E27FC236}">
                      <a16:creationId xmlns:a16="http://schemas.microsoft.com/office/drawing/2014/main" id="{0313ACC2-72EB-4213-A7DB-44D106A5C349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E74AB2B8-C6E6-44A8-9A60-E67D89A31F82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BF83DB5E-3B6A-4E70-AA5B-FC705026F461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2CD4AFE5-7860-4E58-A597-875980A24F5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A6FA39B1-54A8-4AD0-B817-7C6EE4604660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7D1BAB0-6EED-4EF3-8D9A-5F5C3BF51692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05FA8CC0-4F34-4A15-AA97-EE075F48CB54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BA204A62-C1C7-42F7-9ECB-2EF87A7C3156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A1B8B910-2DF0-45E9-842E-C09E95478352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FF61303D-7180-4F87-AF88-047D4FAA8A56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A9BE04E8-E4D6-4785-9DA2-DC592B21F0FB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E584A3E9-1771-4718-AAB0-BEFA7B916BE7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9E5F3B43-22C5-4F20-9430-CCBD1508DDC4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E474D998-DBB8-4D31-BBAC-7DAE850861C8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DD717528-0FE0-4967-8743-097D6545EE34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8DFFE76C-576F-43C3-9E64-3FFDA5C4755C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F84E1D1-7204-4E78-90BF-1C04831CFAE4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5354E36A-082F-42E4-809F-BEAFC940306C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5" name="Dowolny kształt: kształt 354">
                <a:extLst>
                  <a:ext uri="{FF2B5EF4-FFF2-40B4-BE49-F238E27FC236}">
                    <a16:creationId xmlns:a16="http://schemas.microsoft.com/office/drawing/2014/main" id="{096459B0-1AF6-4030-A754-9A2DD363192E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3" name="Dowolny kształt: kształt 352">
              <a:extLst>
                <a:ext uri="{FF2B5EF4-FFF2-40B4-BE49-F238E27FC236}">
                  <a16:creationId xmlns:a16="http://schemas.microsoft.com/office/drawing/2014/main" id="{B7217736-3D65-4C0C-B4AD-ECC4D5353D60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595" name="pole tekstowe 594">
            <a:extLst>
              <a:ext uri="{FF2B5EF4-FFF2-40B4-BE49-F238E27FC236}">
                <a16:creationId xmlns:a16="http://schemas.microsoft.com/office/drawing/2014/main" id="{093BED73-0BD0-4AAB-AEF5-F56FAB3CAB27}"/>
              </a:ext>
            </a:extLst>
          </p:cNvPr>
          <p:cNvSpPr txBox="1"/>
          <p:nvPr userDrawn="1"/>
        </p:nvSpPr>
        <p:spPr>
          <a:xfrm>
            <a:off x="10203939" y="1468743"/>
            <a:ext cx="1396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C69EE147-D4CE-43DA-8923-DDDB2B926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79868"/>
            <a:ext cx="2585693" cy="1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8A35602-0635-47DB-AD65-102762BE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C5CCDC3-0AAC-45C8-A46A-B2FFF62D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198612-1C53-4F82-B19F-3D903317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E56CF784-FE13-4A4A-8ECF-6D59D73F6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8339248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905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91AEAF-96A9-4679-91A0-0021A9DF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DD90AF-63CC-430F-A323-159FEB03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8048F9-1C71-42F3-889C-1733DE34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084050-7386-4D44-A3D7-EC612EB7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" y="733007"/>
            <a:ext cx="8380814" cy="5401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EF575F-6FED-43E9-A3C1-351FD7C9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904" y="1625733"/>
            <a:ext cx="11378109" cy="475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423E34-B94B-47D9-9639-5924E468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904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2DDD-9AFF-4E35-82E1-8B3A648F4B83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4158C9-E5C7-41A3-A576-91140FFE1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7400" y="6518276"/>
            <a:ext cx="5619646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6A98D-C56D-43E1-B30E-4FBE9B5F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896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A7F03C-AC14-4C37-96C8-7F006E34CFD3}"/>
              </a:ext>
            </a:extLst>
          </p:cNvPr>
          <p:cNvSpPr/>
          <p:nvPr userDrawn="1"/>
        </p:nvSpPr>
        <p:spPr>
          <a:xfrm>
            <a:off x="0" y="1294963"/>
            <a:ext cx="12192000" cy="170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3CD9FAB-F28E-46D2-AE3E-99C7C987490B}"/>
              </a:ext>
            </a:extLst>
          </p:cNvPr>
          <p:cNvGrpSpPr/>
          <p:nvPr userDrawn="1"/>
        </p:nvGrpSpPr>
        <p:grpSpPr>
          <a:xfrm>
            <a:off x="445091" y="314324"/>
            <a:ext cx="315720" cy="281746"/>
            <a:chOff x="5655760" y="742950"/>
            <a:chExt cx="6010900" cy="5364054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626038E1-1EAA-42B6-86D7-E9000D8E6F42}"/>
                </a:ext>
              </a:extLst>
            </p:cNvPr>
            <p:cNvSpPr/>
            <p:nvPr/>
          </p:nvSpPr>
          <p:spPr>
            <a:xfrm>
              <a:off x="5655760" y="5250760"/>
              <a:ext cx="3289769" cy="856244"/>
            </a:xfrm>
            <a:custGeom>
              <a:avLst/>
              <a:gdLst>
                <a:gd name="connsiteX0" fmla="*/ 857440 w 857440"/>
                <a:gd name="connsiteY0" fmla="*/ 0 h 223170"/>
                <a:gd name="connsiteX1" fmla="*/ 0 w 857440"/>
                <a:gd name="connsiteY1" fmla="*/ 223171 h 223170"/>
                <a:gd name="connsiteX2" fmla="*/ 857440 w 857440"/>
                <a:gd name="connsiteY2" fmla="*/ 0 h 22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440" h="223170">
                  <a:moveTo>
                    <a:pt x="857440" y="0"/>
                  </a:moveTo>
                  <a:cubicBezTo>
                    <a:pt x="664083" y="421481"/>
                    <a:pt x="326803" y="74390"/>
                    <a:pt x="0" y="223171"/>
                  </a:cubicBezTo>
                  <a:cubicBezTo>
                    <a:pt x="173546" y="-148780"/>
                    <a:pt x="505397" y="99155"/>
                    <a:pt x="8574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90040346-2BA2-4062-9F3C-CF0AFA4D375E}"/>
                </a:ext>
              </a:extLst>
            </p:cNvPr>
            <p:cNvSpPr/>
            <p:nvPr/>
          </p:nvSpPr>
          <p:spPr>
            <a:xfrm>
              <a:off x="5655760" y="3176472"/>
              <a:ext cx="4755217" cy="1199037"/>
            </a:xfrm>
            <a:custGeom>
              <a:avLst/>
              <a:gdLst>
                <a:gd name="connsiteX0" fmla="*/ 1239393 w 1239392"/>
                <a:gd name="connsiteY0" fmla="*/ 0 h 312515"/>
                <a:gd name="connsiteX1" fmla="*/ 0 w 1239392"/>
                <a:gd name="connsiteY1" fmla="*/ 312515 h 312515"/>
                <a:gd name="connsiteX2" fmla="*/ 1239393 w 1239392"/>
                <a:gd name="connsiteY2" fmla="*/ 0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392" h="312515">
                  <a:moveTo>
                    <a:pt x="1239393" y="0"/>
                  </a:moveTo>
                  <a:cubicBezTo>
                    <a:pt x="956691" y="590169"/>
                    <a:pt x="475583" y="104204"/>
                    <a:pt x="0" y="312515"/>
                  </a:cubicBezTo>
                  <a:cubicBezTo>
                    <a:pt x="252889" y="-218218"/>
                    <a:pt x="728567" y="133922"/>
                    <a:pt x="12393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5562CD-CEC4-44A9-B71D-631AD3FA45F2}"/>
                </a:ext>
              </a:extLst>
            </p:cNvPr>
            <p:cNvSpPr/>
            <p:nvPr/>
          </p:nvSpPr>
          <p:spPr>
            <a:xfrm>
              <a:off x="5655760" y="742950"/>
              <a:ext cx="6010900" cy="1634652"/>
            </a:xfrm>
            <a:custGeom>
              <a:avLst/>
              <a:gdLst>
                <a:gd name="connsiteX0" fmla="*/ 1566672 w 1566671"/>
                <a:gd name="connsiteY0" fmla="*/ 0 h 426053"/>
                <a:gd name="connsiteX1" fmla="*/ 0 w 1566671"/>
                <a:gd name="connsiteY1" fmla="*/ 426053 h 426053"/>
                <a:gd name="connsiteX2" fmla="*/ 1566672 w 1566671"/>
                <a:gd name="connsiteY2" fmla="*/ 0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671" h="426053">
                  <a:moveTo>
                    <a:pt x="1566672" y="0"/>
                  </a:moveTo>
                  <a:cubicBezTo>
                    <a:pt x="1348454" y="768191"/>
                    <a:pt x="599599" y="143828"/>
                    <a:pt x="0" y="426053"/>
                  </a:cubicBezTo>
                  <a:cubicBezTo>
                    <a:pt x="321850" y="-292608"/>
                    <a:pt x="921925" y="183452"/>
                    <a:pt x="15666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1D5E192A-90D5-49D1-8217-2400820194A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56372" y="551096"/>
            <a:ext cx="1934647" cy="8158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BD96134-88E9-4D8D-BA38-1C19185BCC5D}"/>
              </a:ext>
            </a:extLst>
          </p:cNvPr>
          <p:cNvSpPr txBox="1"/>
          <p:nvPr userDrawn="1"/>
        </p:nvSpPr>
        <p:spPr>
          <a:xfrm>
            <a:off x="9035683" y="573583"/>
            <a:ext cx="11206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/>
              <a:t>logo gminy</a:t>
            </a:r>
          </a:p>
          <a:p>
            <a:pPr algn="ctr"/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42105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49" r:id="rId3"/>
    <p:sldLayoutId id="2147483656" r:id="rId4"/>
    <p:sldLayoutId id="2147483651" r:id="rId5"/>
    <p:sldLayoutId id="2147483657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3900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ddkia.gov.pl/pl/1077/mapa-stanu-budowy-drog" TargetMode="External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838903-808D-40F3-8918-0EC3DACE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418" y="3175367"/>
            <a:ext cx="5282182" cy="1329595"/>
          </a:xfrm>
        </p:spPr>
        <p:txBody>
          <a:bodyPr/>
          <a:lstStyle/>
          <a:p>
            <a:r>
              <a:rPr lang="pl-PL" sz="4800"/>
              <a:t>&lt;Nazwa lokalizacji&gt;</a:t>
            </a:r>
            <a:endParaRPr lang="pl-PL" sz="4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C31F98-0DC4-47E4-AEF7-D70FCF628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83" y="5809879"/>
            <a:ext cx="5514854" cy="221599"/>
          </a:xfrm>
        </p:spPr>
        <p:txBody>
          <a:bodyPr/>
          <a:lstStyle/>
          <a:p>
            <a:r>
              <a:rPr lang="pl-PL" sz="1600" dirty="0"/>
              <a:t>Prezentacja terenu i gminy</a:t>
            </a:r>
            <a:endParaRPr lang="en-US" sz="1600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4F90F153-FCAB-48DA-8898-63EFB7D40434}"/>
              </a:ext>
            </a:extLst>
          </p:cNvPr>
          <p:cNvSpPr txBox="1">
            <a:spLocks/>
          </p:cNvSpPr>
          <p:nvPr/>
        </p:nvSpPr>
        <p:spPr>
          <a:xfrm>
            <a:off x="581146" y="378225"/>
            <a:ext cx="551485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pl-PL" sz="2000" kern="1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rgbClr val="B61928"/>
                </a:solidFill>
              </a:rPr>
              <a:t>Konkurs Grunt na Medal 2023 – załącznik nr 5A</a:t>
            </a:r>
          </a:p>
        </p:txBody>
      </p:sp>
    </p:spTree>
    <p:extLst>
      <p:ext uri="{BB962C8B-B14F-4D97-AF65-F5344CB8AC3E}">
        <p14:creationId xmlns:p14="http://schemas.microsoft.com/office/powerpoint/2010/main" val="14463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Wsparcie dla inwestora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8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rostokąt 97">
            <a:extLst>
              <a:ext uri="{FF2B5EF4-FFF2-40B4-BE49-F238E27FC236}">
                <a16:creationId xmlns:a16="http://schemas.microsoft.com/office/drawing/2014/main" id="{FCF19ED0-F918-46B1-887B-3E0C1E69C564}"/>
              </a:ext>
            </a:extLst>
          </p:cNvPr>
          <p:cNvSpPr/>
          <p:nvPr/>
        </p:nvSpPr>
        <p:spPr>
          <a:xfrm>
            <a:off x="6536790" y="2187143"/>
            <a:ext cx="5099405" cy="2322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1D4B85EC-770A-4EA2-9F41-7923C6BF09AE}"/>
              </a:ext>
            </a:extLst>
          </p:cNvPr>
          <p:cNvSpPr/>
          <p:nvPr/>
        </p:nvSpPr>
        <p:spPr>
          <a:xfrm>
            <a:off x="1036295" y="2201305"/>
            <a:ext cx="5099405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B1709CBA-07BA-4FCF-9200-AF393D3EF512}"/>
              </a:ext>
            </a:extLst>
          </p:cNvPr>
          <p:cNvGrpSpPr/>
          <p:nvPr/>
        </p:nvGrpSpPr>
        <p:grpSpPr>
          <a:xfrm>
            <a:off x="1580175" y="5187846"/>
            <a:ext cx="3666388" cy="974578"/>
            <a:chOff x="1684712" y="2212188"/>
            <a:chExt cx="3666388" cy="974578"/>
          </a:xfrm>
        </p:grpSpPr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27CC35B8-DFD5-49FC-874B-6AA4EBA55F89}"/>
                </a:ext>
              </a:extLst>
            </p:cNvPr>
            <p:cNvSpPr txBox="1"/>
            <p:nvPr/>
          </p:nvSpPr>
          <p:spPr>
            <a:xfrm>
              <a:off x="2859144" y="2212188"/>
              <a:ext cx="131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>
                  <a:solidFill>
                    <a:srgbClr val="B61928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 mln zł</a:t>
              </a:r>
              <a:endParaRPr lang="pl-PL" dirty="0">
                <a:solidFill>
                  <a:srgbClr val="B6192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7B5ED60D-3D1F-4459-8CA6-9287FBB7E07E}"/>
                </a:ext>
              </a:extLst>
            </p:cNvPr>
            <p:cNvSpPr/>
            <p:nvPr/>
          </p:nvSpPr>
          <p:spPr>
            <a:xfrm>
              <a:off x="1684712" y="2663546"/>
              <a:ext cx="36663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Próg minimalnych nakładów inwestycyjnych</a:t>
              </a:r>
            </a:p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 uzyskania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CEFF0DF9-4C86-430F-BECA-495A91F411B2}"/>
              </a:ext>
            </a:extLst>
          </p:cNvPr>
          <p:cNvCxnSpPr>
            <a:cxnSpLocks/>
          </p:cNvCxnSpPr>
          <p:nvPr/>
        </p:nvCxnSpPr>
        <p:spPr>
          <a:xfrm>
            <a:off x="444231" y="2045109"/>
            <a:ext cx="1140745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rostokąt 70">
            <a:extLst>
              <a:ext uri="{FF2B5EF4-FFF2-40B4-BE49-F238E27FC236}">
                <a16:creationId xmlns:a16="http://schemas.microsoft.com/office/drawing/2014/main" id="{EFEC7C64-3C60-45B1-92EB-E4EB1F8BDB2A}"/>
              </a:ext>
            </a:extLst>
          </p:cNvPr>
          <p:cNvSpPr/>
          <p:nvPr/>
        </p:nvSpPr>
        <p:spPr>
          <a:xfrm>
            <a:off x="6585963" y="2380797"/>
            <a:ext cx="5052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&lt;pozostałe zachęty inwestycyjne: informacje o dostępności i warunkach zwolnienia z podatku od nieruchomości, programy z urzędu pracy itp.&gt;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7" name="Grupa 86">
            <a:extLst>
              <a:ext uri="{FF2B5EF4-FFF2-40B4-BE49-F238E27FC236}">
                <a16:creationId xmlns:a16="http://schemas.microsoft.com/office/drawing/2014/main" id="{1EFC4882-7228-40FE-9723-95FA24B7B96D}"/>
              </a:ext>
            </a:extLst>
          </p:cNvPr>
          <p:cNvGrpSpPr/>
          <p:nvPr/>
        </p:nvGrpSpPr>
        <p:grpSpPr>
          <a:xfrm>
            <a:off x="1323377" y="3934425"/>
            <a:ext cx="2262621" cy="885576"/>
            <a:chOff x="622051" y="2376880"/>
            <a:chExt cx="2262621" cy="885576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7E83DD2D-15D1-4533-9ECD-1282872B8747}"/>
                </a:ext>
              </a:extLst>
            </p:cNvPr>
            <p:cNvSpPr txBox="1"/>
            <p:nvPr/>
          </p:nvSpPr>
          <p:spPr>
            <a:xfrm>
              <a:off x="1095427" y="2376880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XX%</a:t>
              </a:r>
              <a:endParaRPr lang="pl-PL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041EA25A-91D8-4F08-83EA-593EEA8D733C}"/>
                </a:ext>
              </a:extLst>
            </p:cNvPr>
            <p:cNvSpPr/>
            <p:nvPr/>
          </p:nvSpPr>
          <p:spPr>
            <a:xfrm>
              <a:off x="622051" y="2739236"/>
              <a:ext cx="22626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Intensywność pomocy publicznej w regionie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110CFFCE-6608-4929-A2D8-EDD382B8804D}"/>
              </a:ext>
            </a:extLst>
          </p:cNvPr>
          <p:cNvGrpSpPr/>
          <p:nvPr/>
        </p:nvGrpSpPr>
        <p:grpSpPr>
          <a:xfrm>
            <a:off x="3687018" y="3934676"/>
            <a:ext cx="2279162" cy="661967"/>
            <a:chOff x="2378319" y="2346642"/>
            <a:chExt cx="2279162" cy="661967"/>
          </a:xfrm>
        </p:grpSpPr>
        <p:sp>
          <p:nvSpPr>
            <p:cNvPr id="91" name="pole tekstowe 90">
              <a:extLst>
                <a:ext uri="{FF2B5EF4-FFF2-40B4-BE49-F238E27FC236}">
                  <a16:creationId xmlns:a16="http://schemas.microsoft.com/office/drawing/2014/main" id="{DC8F08E1-36E4-48B9-99DF-6D9E5E9B28B0}"/>
                </a:ext>
              </a:extLst>
            </p:cNvPr>
            <p:cNvSpPr txBox="1"/>
            <p:nvPr/>
          </p:nvSpPr>
          <p:spPr>
            <a:xfrm>
              <a:off x="2859139" y="2346642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pl-PL"/>
              </a:defPPr>
              <a:lvl1pPr algn="ctr">
                <a:spcBef>
                  <a:spcPts val="600"/>
                </a:spcBef>
                <a:defRPr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r>
                <a:rPr lang="pl-PL" sz="1800">
                  <a:solidFill>
                    <a:srgbClr val="B61928"/>
                  </a:solidFill>
                </a:rPr>
                <a:t>XXX</a:t>
              </a:r>
              <a:endParaRPr lang="pl-PL" sz="1800" dirty="0">
                <a:solidFill>
                  <a:srgbClr val="B61928"/>
                </a:solidFill>
              </a:endParaRP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D811CEA3-5B23-4314-A9EE-49C75E7EA2EC}"/>
                </a:ext>
              </a:extLst>
            </p:cNvPr>
            <p:cNvSpPr/>
            <p:nvPr/>
          </p:nvSpPr>
          <p:spPr>
            <a:xfrm>
              <a:off x="2378319" y="2700832"/>
              <a:ext cx="22791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Liczba lat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A33170-9A1F-4F9E-AA95-0B30C82B8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99C62B-C45B-4345-BE68-4008DDAF4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6295" y="793815"/>
            <a:ext cx="7886700" cy="539750"/>
          </a:xfrm>
        </p:spPr>
        <p:txBody>
          <a:bodyPr/>
          <a:lstStyle/>
          <a:p>
            <a:r>
              <a:rPr lang="pl-PL"/>
              <a:t>Elementy wsparcia inwestora</a:t>
            </a:r>
            <a:endParaRPr lang="pl-PL" dirty="0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6770ECAE-257F-4532-A2E9-D40B0413B3B5}"/>
              </a:ext>
            </a:extLst>
          </p:cNvPr>
          <p:cNvSpPr/>
          <p:nvPr/>
        </p:nvSpPr>
        <p:spPr>
          <a:xfrm>
            <a:off x="1059715" y="2235951"/>
            <a:ext cx="5052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&lt;Nazwa, dane i logo spółki zarządzającej SSE&gt; </a:t>
            </a: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0A11965-17C2-4F48-8F00-CDE89EB04FD6}"/>
              </a:ext>
            </a:extLst>
          </p:cNvPr>
          <p:cNvSpPr/>
          <p:nvPr/>
        </p:nvSpPr>
        <p:spPr>
          <a:xfrm>
            <a:off x="6536788" y="4703510"/>
            <a:ext cx="5099405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74FD85D-BB85-4269-83C6-B7998381936E}"/>
              </a:ext>
            </a:extLst>
          </p:cNvPr>
          <p:cNvSpPr/>
          <p:nvPr/>
        </p:nvSpPr>
        <p:spPr>
          <a:xfrm>
            <a:off x="6560208" y="4845543"/>
            <a:ext cx="5052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&lt;informacje nt. wsparcia regionalnego COI&gt; </a:t>
            </a: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6" grpId="0" animBg="1"/>
      <p:bldP spid="71" grpId="0"/>
      <p:bldP spid="39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/>
              <a:t>Oferta lokalizacyjna – Informacje o działce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6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A96539D-3384-4220-8601-9235D93E4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52" y="741885"/>
            <a:ext cx="9202057" cy="540148"/>
          </a:xfrm>
        </p:spPr>
        <p:txBody>
          <a:bodyPr>
            <a:normAutofit/>
          </a:bodyPr>
          <a:lstStyle/>
          <a:p>
            <a:r>
              <a:rPr lang="pl-PL" sz="3600"/>
              <a:t>Podstawowe dane o działce</a:t>
            </a:r>
            <a:endParaRPr lang="pl-PL" sz="3600" dirty="0"/>
          </a:p>
        </p:txBody>
      </p:sp>
      <p:graphicFrame>
        <p:nvGraphicFramePr>
          <p:cNvPr id="4" name="Tabela 2">
            <a:extLst>
              <a:ext uri="{FF2B5EF4-FFF2-40B4-BE49-F238E27FC236}">
                <a16:creationId xmlns:a16="http://schemas.microsoft.com/office/drawing/2014/main" id="{4B91CE4C-3ACD-4A45-B8EB-88752DF1D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52683"/>
              </p:ext>
            </p:extLst>
          </p:nvPr>
        </p:nvGraphicFramePr>
        <p:xfrm>
          <a:off x="417552" y="1636049"/>
          <a:ext cx="5957848" cy="5075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4792">
                  <a:extLst>
                    <a:ext uri="{9D8B030D-6E8A-4147-A177-3AD203B41FA5}">
                      <a16:colId xmlns:a16="http://schemas.microsoft.com/office/drawing/2014/main" val="1591089421"/>
                    </a:ext>
                  </a:extLst>
                </a:gridCol>
                <a:gridCol w="3623056">
                  <a:extLst>
                    <a:ext uri="{9D8B030D-6E8A-4147-A177-3AD203B41FA5}">
                      <a16:colId xmlns:a16="http://schemas.microsoft.com/office/drawing/2014/main" val="3287313432"/>
                    </a:ext>
                  </a:extLst>
                </a:gridCol>
              </a:tblGrid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Województwo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3419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Powiat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18073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Gmina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83218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Adres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3948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Właściciel terenu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01955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Specjalna Strefa Ekonomiczna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35889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Maksymalna dostępna powierzchnia (w jednym kawałku)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21801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Cena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04523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Procent dopuszczalnej zabudowy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68503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Minimalny procent powierzchni biologicznie czynnej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63681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Ograniczenie wysokości budynków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3591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0F8C1844-22AB-4A95-84E6-4C52A91AD7C6}"/>
              </a:ext>
            </a:extLst>
          </p:cNvPr>
          <p:cNvSpPr/>
          <p:nvPr/>
        </p:nvSpPr>
        <p:spPr>
          <a:xfrm>
            <a:off x="6799027" y="1732727"/>
            <a:ext cx="5052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&lt;zdjęcia terenu&gt;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112504" cy="540148"/>
          </a:xfrm>
        </p:spPr>
        <p:txBody>
          <a:bodyPr>
            <a:normAutofit lnSpcReduction="10000"/>
          </a:bodyPr>
          <a:lstStyle/>
          <a:p>
            <a:r>
              <a:rPr lang="pl-PL" sz="4000"/>
              <a:t>&lt;Nazwa lokalizacji&gt;</a:t>
            </a:r>
            <a:endParaRPr lang="pl-PL" sz="4000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16D5EDA3-0523-4AE9-877A-CD629B660EC3}"/>
              </a:ext>
            </a:extLst>
          </p:cNvPr>
          <p:cNvSpPr/>
          <p:nvPr/>
        </p:nvSpPr>
        <p:spPr>
          <a:xfrm>
            <a:off x="513636" y="1910281"/>
            <a:ext cx="5736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&lt;mapa, schemat terenu, zdjęcia satelitarne&gt;</a:t>
            </a:r>
            <a:endParaRPr lang="en-US" sz="20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Dojazd i komunikacja</a:t>
            </a:r>
            <a:endParaRPr lang="pl-PL" dirty="0"/>
          </a:p>
        </p:txBody>
      </p:sp>
      <p:sp>
        <p:nvSpPr>
          <p:cNvPr id="80" name="Symbol zastępczy tekstu 79">
            <a:extLst>
              <a:ext uri="{FF2B5EF4-FFF2-40B4-BE49-F238E27FC236}">
                <a16:creationId xmlns:a16="http://schemas.microsoft.com/office/drawing/2014/main" id="{020EBAEE-4923-4574-B8B8-1C1979AD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C1BB7D41-9253-4EB3-BA65-872719E8277A}"/>
              </a:ext>
            </a:extLst>
          </p:cNvPr>
          <p:cNvGrpSpPr/>
          <p:nvPr/>
        </p:nvGrpSpPr>
        <p:grpSpPr>
          <a:xfrm>
            <a:off x="5601192" y="1926651"/>
            <a:ext cx="6342487" cy="4332107"/>
            <a:chOff x="6011948" y="2008991"/>
            <a:chExt cx="5932348" cy="3986568"/>
          </a:xfrm>
        </p:grpSpPr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1CA6E7B-B878-40BB-B198-CB66B42276DD}"/>
                </a:ext>
              </a:extLst>
            </p:cNvPr>
            <p:cNvGrpSpPr/>
            <p:nvPr/>
          </p:nvGrpSpPr>
          <p:grpSpPr>
            <a:xfrm>
              <a:off x="6011948" y="2008991"/>
              <a:ext cx="5932348" cy="1103403"/>
              <a:chOff x="6011948" y="1871831"/>
              <a:chExt cx="5932348" cy="1103403"/>
            </a:xfrm>
          </p:grpSpPr>
          <p:grpSp>
            <p:nvGrpSpPr>
              <p:cNvPr id="54" name="Grupa 53">
                <a:extLst>
                  <a:ext uri="{FF2B5EF4-FFF2-40B4-BE49-F238E27FC236}">
                    <a16:creationId xmlns:a16="http://schemas.microsoft.com/office/drawing/2014/main" id="{D08A5E04-06AD-4016-B498-A8836069FF5A}"/>
                  </a:ext>
                </a:extLst>
              </p:cNvPr>
              <p:cNvGrpSpPr/>
              <p:nvPr/>
            </p:nvGrpSpPr>
            <p:grpSpPr>
              <a:xfrm>
                <a:off x="6112761" y="1871831"/>
                <a:ext cx="316951" cy="208851"/>
                <a:chOff x="2060575" y="-714375"/>
                <a:chExt cx="479425" cy="315912"/>
              </a:xfrm>
              <a:solidFill>
                <a:schemeClr val="tx2"/>
              </a:solidFill>
            </p:grpSpPr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09B7D480-CA48-4ACE-A7F9-BADDC0C586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63763" y="-506413"/>
                  <a:ext cx="322263" cy="107950"/>
                </a:xfrm>
                <a:custGeom>
                  <a:avLst/>
                  <a:gdLst>
                    <a:gd name="T0" fmla="*/ 70 w 84"/>
                    <a:gd name="T1" fmla="*/ 0 h 28"/>
                    <a:gd name="T2" fmla="*/ 56 w 84"/>
                    <a:gd name="T3" fmla="*/ 10 h 28"/>
                    <a:gd name="T4" fmla="*/ 27 w 84"/>
                    <a:gd name="T5" fmla="*/ 10 h 28"/>
                    <a:gd name="T6" fmla="*/ 14 w 84"/>
                    <a:gd name="T7" fmla="*/ 0 h 28"/>
                    <a:gd name="T8" fmla="*/ 0 w 84"/>
                    <a:gd name="T9" fmla="*/ 14 h 28"/>
                    <a:gd name="T10" fmla="*/ 14 w 84"/>
                    <a:gd name="T11" fmla="*/ 28 h 28"/>
                    <a:gd name="T12" fmla="*/ 28 w 84"/>
                    <a:gd name="T13" fmla="*/ 15 h 28"/>
                    <a:gd name="T14" fmla="*/ 56 w 84"/>
                    <a:gd name="T15" fmla="*/ 15 h 28"/>
                    <a:gd name="T16" fmla="*/ 70 w 84"/>
                    <a:gd name="T17" fmla="*/ 28 h 28"/>
                    <a:gd name="T18" fmla="*/ 84 w 84"/>
                    <a:gd name="T19" fmla="*/ 14 h 28"/>
                    <a:gd name="T20" fmla="*/ 70 w 84"/>
                    <a:gd name="T21" fmla="*/ 0 h 28"/>
                    <a:gd name="T22" fmla="*/ 14 w 84"/>
                    <a:gd name="T23" fmla="*/ 23 h 28"/>
                    <a:gd name="T24" fmla="*/ 5 w 84"/>
                    <a:gd name="T25" fmla="*/ 14 h 28"/>
                    <a:gd name="T26" fmla="*/ 14 w 84"/>
                    <a:gd name="T27" fmla="*/ 5 h 28"/>
                    <a:gd name="T28" fmla="*/ 22 w 84"/>
                    <a:gd name="T29" fmla="*/ 14 h 28"/>
                    <a:gd name="T30" fmla="*/ 14 w 84"/>
                    <a:gd name="T31" fmla="*/ 23 h 28"/>
                    <a:gd name="T32" fmla="*/ 70 w 84"/>
                    <a:gd name="T33" fmla="*/ 23 h 28"/>
                    <a:gd name="T34" fmla="*/ 61 w 84"/>
                    <a:gd name="T35" fmla="*/ 14 h 28"/>
                    <a:gd name="T36" fmla="*/ 70 w 84"/>
                    <a:gd name="T37" fmla="*/ 5 h 28"/>
                    <a:gd name="T38" fmla="*/ 78 w 84"/>
                    <a:gd name="T39" fmla="*/ 14 h 28"/>
                    <a:gd name="T40" fmla="*/ 70 w 84"/>
                    <a:gd name="T41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4" h="28">
                      <a:moveTo>
                        <a:pt x="70" y="0"/>
                      </a:moveTo>
                      <a:cubicBezTo>
                        <a:pt x="63" y="0"/>
                        <a:pt x="58" y="4"/>
                        <a:pt x="56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5" y="4"/>
                        <a:pt x="20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1" y="28"/>
                        <a:pt x="27" y="23"/>
                        <a:pt x="28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23"/>
                        <a:pt x="62" y="28"/>
                        <a:pt x="70" y="28"/>
                      </a:cubicBezTo>
                      <a:cubicBezTo>
                        <a:pt x="77" y="28"/>
                        <a:pt x="84" y="22"/>
                        <a:pt x="84" y="14"/>
                      </a:cubicBezTo>
                      <a:cubicBezTo>
                        <a:pt x="84" y="6"/>
                        <a:pt x="77" y="0"/>
                        <a:pt x="70" y="0"/>
                      </a:cubicBezTo>
                      <a:close/>
                      <a:moveTo>
                        <a:pt x="14" y="23"/>
                      </a:moveTo>
                      <a:cubicBezTo>
                        <a:pt x="9" y="23"/>
                        <a:pt x="5" y="19"/>
                        <a:pt x="5" y="14"/>
                      </a:cubicBezTo>
                      <a:cubicBezTo>
                        <a:pt x="5" y="9"/>
                        <a:pt x="9" y="5"/>
                        <a:pt x="14" y="5"/>
                      </a:cubicBezTo>
                      <a:cubicBezTo>
                        <a:pt x="18" y="5"/>
                        <a:pt x="22" y="9"/>
                        <a:pt x="22" y="14"/>
                      </a:cubicBezTo>
                      <a:cubicBezTo>
                        <a:pt x="22" y="19"/>
                        <a:pt x="18" y="23"/>
                        <a:pt x="14" y="23"/>
                      </a:cubicBezTo>
                      <a:close/>
                      <a:moveTo>
                        <a:pt x="70" y="23"/>
                      </a:moveTo>
                      <a:cubicBezTo>
                        <a:pt x="65" y="23"/>
                        <a:pt x="61" y="19"/>
                        <a:pt x="61" y="14"/>
                      </a:cubicBezTo>
                      <a:cubicBezTo>
                        <a:pt x="61" y="9"/>
                        <a:pt x="65" y="5"/>
                        <a:pt x="70" y="5"/>
                      </a:cubicBezTo>
                      <a:cubicBezTo>
                        <a:pt x="74" y="5"/>
                        <a:pt x="78" y="9"/>
                        <a:pt x="78" y="14"/>
                      </a:cubicBezTo>
                      <a:cubicBezTo>
                        <a:pt x="78" y="19"/>
                        <a:pt x="74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2AC48181-7C0A-4D07-B8EE-E8A548261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06413"/>
                  <a:ext cx="46038" cy="58737"/>
                </a:xfrm>
                <a:custGeom>
                  <a:avLst/>
                  <a:gdLst>
                    <a:gd name="T0" fmla="*/ 9 w 12"/>
                    <a:gd name="T1" fmla="*/ 10 h 15"/>
                    <a:gd name="T2" fmla="*/ 5 w 12"/>
                    <a:gd name="T3" fmla="*/ 10 h 15"/>
                    <a:gd name="T4" fmla="*/ 5 w 12"/>
                    <a:gd name="T5" fmla="*/ 3 h 15"/>
                    <a:gd name="T6" fmla="*/ 2 w 12"/>
                    <a:gd name="T7" fmla="*/ 0 h 15"/>
                    <a:gd name="T8" fmla="*/ 0 w 12"/>
                    <a:gd name="T9" fmla="*/ 3 h 15"/>
                    <a:gd name="T10" fmla="*/ 0 w 12"/>
                    <a:gd name="T11" fmla="*/ 13 h 15"/>
                    <a:gd name="T12" fmla="*/ 2 w 12"/>
                    <a:gd name="T13" fmla="*/ 15 h 15"/>
                    <a:gd name="T14" fmla="*/ 9 w 12"/>
                    <a:gd name="T15" fmla="*/ 15 h 15"/>
                    <a:gd name="T16" fmla="*/ 12 w 12"/>
                    <a:gd name="T17" fmla="*/ 13 h 15"/>
                    <a:gd name="T18" fmla="*/ 9 w 12"/>
                    <a:gd name="T1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5">
                      <a:moveTo>
                        <a:pt x="9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5"/>
                        <a:pt x="12" y="14"/>
                        <a:pt x="12" y="13"/>
                      </a:cubicBezTo>
                      <a:cubicBezTo>
                        <a:pt x="12" y="11"/>
                        <a:pt x="11" y="10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B7E57536-E57F-49C4-994C-6A2FF48C0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1850" y="-714375"/>
                  <a:ext cx="438150" cy="266700"/>
                </a:xfrm>
                <a:custGeom>
                  <a:avLst/>
                  <a:gdLst>
                    <a:gd name="T0" fmla="*/ 111 w 114"/>
                    <a:gd name="T1" fmla="*/ 49 h 69"/>
                    <a:gd name="T2" fmla="*/ 108 w 114"/>
                    <a:gd name="T3" fmla="*/ 49 h 69"/>
                    <a:gd name="T4" fmla="*/ 108 w 114"/>
                    <a:gd name="T5" fmla="*/ 36 h 69"/>
                    <a:gd name="T6" fmla="*/ 108 w 114"/>
                    <a:gd name="T7" fmla="*/ 35 h 69"/>
                    <a:gd name="T8" fmla="*/ 108 w 114"/>
                    <a:gd name="T9" fmla="*/ 35 h 69"/>
                    <a:gd name="T10" fmla="*/ 108 w 114"/>
                    <a:gd name="T11" fmla="*/ 35 h 69"/>
                    <a:gd name="T12" fmla="*/ 108 w 114"/>
                    <a:gd name="T13" fmla="*/ 35 h 69"/>
                    <a:gd name="T14" fmla="*/ 99 w 114"/>
                    <a:gd name="T15" fmla="*/ 11 h 69"/>
                    <a:gd name="T16" fmla="*/ 99 w 114"/>
                    <a:gd name="T17" fmla="*/ 11 h 69"/>
                    <a:gd name="T18" fmla="*/ 99 w 114"/>
                    <a:gd name="T19" fmla="*/ 11 h 69"/>
                    <a:gd name="T20" fmla="*/ 99 w 114"/>
                    <a:gd name="T21" fmla="*/ 11 h 69"/>
                    <a:gd name="T22" fmla="*/ 99 w 114"/>
                    <a:gd name="T23" fmla="*/ 10 h 69"/>
                    <a:gd name="T24" fmla="*/ 99 w 114"/>
                    <a:gd name="T25" fmla="*/ 10 h 69"/>
                    <a:gd name="T26" fmla="*/ 99 w 114"/>
                    <a:gd name="T27" fmla="*/ 10 h 69"/>
                    <a:gd name="T28" fmla="*/ 98 w 114"/>
                    <a:gd name="T29" fmla="*/ 10 h 69"/>
                    <a:gd name="T30" fmla="*/ 98 w 114"/>
                    <a:gd name="T31" fmla="*/ 10 h 69"/>
                    <a:gd name="T32" fmla="*/ 98 w 114"/>
                    <a:gd name="T33" fmla="*/ 10 h 69"/>
                    <a:gd name="T34" fmla="*/ 98 w 114"/>
                    <a:gd name="T35" fmla="*/ 10 h 69"/>
                    <a:gd name="T36" fmla="*/ 97 w 114"/>
                    <a:gd name="T37" fmla="*/ 9 h 69"/>
                    <a:gd name="T38" fmla="*/ 97 w 114"/>
                    <a:gd name="T39" fmla="*/ 9 h 69"/>
                    <a:gd name="T40" fmla="*/ 97 w 114"/>
                    <a:gd name="T41" fmla="*/ 9 h 69"/>
                    <a:gd name="T42" fmla="*/ 97 w 114"/>
                    <a:gd name="T43" fmla="*/ 9 h 69"/>
                    <a:gd name="T44" fmla="*/ 71 w 114"/>
                    <a:gd name="T45" fmla="*/ 9 h 69"/>
                    <a:gd name="T46" fmla="*/ 71 w 114"/>
                    <a:gd name="T47" fmla="*/ 3 h 69"/>
                    <a:gd name="T48" fmla="*/ 68 w 114"/>
                    <a:gd name="T49" fmla="*/ 0 h 69"/>
                    <a:gd name="T50" fmla="*/ 2 w 114"/>
                    <a:gd name="T51" fmla="*/ 0 h 69"/>
                    <a:gd name="T52" fmla="*/ 0 w 114"/>
                    <a:gd name="T53" fmla="*/ 3 h 69"/>
                    <a:gd name="T54" fmla="*/ 0 w 114"/>
                    <a:gd name="T55" fmla="*/ 12 h 69"/>
                    <a:gd name="T56" fmla="*/ 2 w 114"/>
                    <a:gd name="T57" fmla="*/ 15 h 69"/>
                    <a:gd name="T58" fmla="*/ 5 w 114"/>
                    <a:gd name="T59" fmla="*/ 12 h 69"/>
                    <a:gd name="T60" fmla="*/ 5 w 114"/>
                    <a:gd name="T61" fmla="*/ 6 h 69"/>
                    <a:gd name="T62" fmla="*/ 65 w 114"/>
                    <a:gd name="T63" fmla="*/ 6 h 69"/>
                    <a:gd name="T64" fmla="*/ 65 w 114"/>
                    <a:gd name="T65" fmla="*/ 52 h 69"/>
                    <a:gd name="T66" fmla="*/ 68 w 114"/>
                    <a:gd name="T67" fmla="*/ 54 h 69"/>
                    <a:gd name="T68" fmla="*/ 71 w 114"/>
                    <a:gd name="T69" fmla="*/ 52 h 69"/>
                    <a:gd name="T70" fmla="*/ 71 w 114"/>
                    <a:gd name="T71" fmla="*/ 15 h 69"/>
                    <a:gd name="T72" fmla="*/ 80 w 114"/>
                    <a:gd name="T73" fmla="*/ 15 h 69"/>
                    <a:gd name="T74" fmla="*/ 80 w 114"/>
                    <a:gd name="T75" fmla="*/ 36 h 69"/>
                    <a:gd name="T76" fmla="*/ 83 w 114"/>
                    <a:gd name="T77" fmla="*/ 38 h 69"/>
                    <a:gd name="T78" fmla="*/ 103 w 114"/>
                    <a:gd name="T79" fmla="*/ 38 h 69"/>
                    <a:gd name="T80" fmla="*/ 103 w 114"/>
                    <a:gd name="T81" fmla="*/ 52 h 69"/>
                    <a:gd name="T82" fmla="*/ 106 w 114"/>
                    <a:gd name="T83" fmla="*/ 54 h 69"/>
                    <a:gd name="T84" fmla="*/ 108 w 114"/>
                    <a:gd name="T85" fmla="*/ 54 h 69"/>
                    <a:gd name="T86" fmla="*/ 108 w 114"/>
                    <a:gd name="T87" fmla="*/ 64 h 69"/>
                    <a:gd name="T88" fmla="*/ 106 w 114"/>
                    <a:gd name="T89" fmla="*/ 64 h 69"/>
                    <a:gd name="T90" fmla="*/ 103 w 114"/>
                    <a:gd name="T91" fmla="*/ 67 h 69"/>
                    <a:gd name="T92" fmla="*/ 106 w 114"/>
                    <a:gd name="T93" fmla="*/ 69 h 69"/>
                    <a:gd name="T94" fmla="*/ 111 w 114"/>
                    <a:gd name="T95" fmla="*/ 69 h 69"/>
                    <a:gd name="T96" fmla="*/ 114 w 114"/>
                    <a:gd name="T97" fmla="*/ 67 h 69"/>
                    <a:gd name="T98" fmla="*/ 114 w 114"/>
                    <a:gd name="T99" fmla="*/ 52 h 69"/>
                    <a:gd name="T100" fmla="*/ 111 w 114"/>
                    <a:gd name="T101" fmla="*/ 49 h 69"/>
                    <a:gd name="T102" fmla="*/ 95 w 114"/>
                    <a:gd name="T103" fmla="*/ 15 h 69"/>
                    <a:gd name="T104" fmla="*/ 102 w 114"/>
                    <a:gd name="T105" fmla="*/ 33 h 69"/>
                    <a:gd name="T106" fmla="*/ 85 w 114"/>
                    <a:gd name="T107" fmla="*/ 33 h 69"/>
                    <a:gd name="T108" fmla="*/ 85 w 114"/>
                    <a:gd name="T109" fmla="*/ 15 h 69"/>
                    <a:gd name="T110" fmla="*/ 95 w 114"/>
                    <a:gd name="T111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4" h="69">
                      <a:moveTo>
                        <a:pt x="111" y="49"/>
                      </a:move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08" y="36"/>
                        <a:pt x="108" y="36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1" y="2"/>
                        <a:pt x="70" y="0"/>
                        <a:pt x="68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4" y="15"/>
                        <a:pt x="5" y="14"/>
                        <a:pt x="5" y="1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52"/>
                        <a:pt x="65" y="52"/>
                        <a:pt x="65" y="52"/>
                      </a:cubicBezTo>
                      <a:cubicBezTo>
                        <a:pt x="65" y="53"/>
                        <a:pt x="67" y="54"/>
                        <a:pt x="68" y="54"/>
                      </a:cubicBezTo>
                      <a:cubicBezTo>
                        <a:pt x="70" y="54"/>
                        <a:pt x="71" y="53"/>
                        <a:pt x="71" y="52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7"/>
                        <a:pt x="81" y="38"/>
                        <a:pt x="83" y="38"/>
                      </a:cubicBezTo>
                      <a:cubicBezTo>
                        <a:pt x="103" y="38"/>
                        <a:pt x="103" y="38"/>
                        <a:pt x="103" y="38"/>
                      </a:cubicBezTo>
                      <a:cubicBezTo>
                        <a:pt x="103" y="52"/>
                        <a:pt x="103" y="52"/>
                        <a:pt x="103" y="52"/>
                      </a:cubicBezTo>
                      <a:cubicBezTo>
                        <a:pt x="103" y="53"/>
                        <a:pt x="104" y="54"/>
                        <a:pt x="106" y="54"/>
                      </a:cubicBezTo>
                      <a:cubicBezTo>
                        <a:pt x="108" y="54"/>
                        <a:pt x="108" y="54"/>
                        <a:pt x="108" y="5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cubicBezTo>
                        <a:pt x="104" y="64"/>
                        <a:pt x="103" y="65"/>
                        <a:pt x="103" y="67"/>
                      </a:cubicBezTo>
                      <a:cubicBezTo>
                        <a:pt x="103" y="68"/>
                        <a:pt x="104" y="69"/>
                        <a:pt x="106" y="69"/>
                      </a:cubicBezTo>
                      <a:cubicBezTo>
                        <a:pt x="111" y="69"/>
                        <a:pt x="111" y="69"/>
                        <a:pt x="111" y="69"/>
                      </a:cubicBezTo>
                      <a:cubicBezTo>
                        <a:pt x="113" y="69"/>
                        <a:pt x="114" y="68"/>
                        <a:pt x="114" y="67"/>
                      </a:cubicBezTo>
                      <a:cubicBezTo>
                        <a:pt x="114" y="52"/>
                        <a:pt x="114" y="52"/>
                        <a:pt x="114" y="52"/>
                      </a:cubicBezTo>
                      <a:cubicBezTo>
                        <a:pt x="114" y="50"/>
                        <a:pt x="113" y="49"/>
                        <a:pt x="111" y="49"/>
                      </a:cubicBezTo>
                      <a:close/>
                      <a:moveTo>
                        <a:pt x="95" y="15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lnTo>
                        <a:pt x="95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42F3DB45-ED25-46F2-886A-1F39ABA91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71500"/>
                  <a:ext cx="169863" cy="23812"/>
                </a:xfrm>
                <a:custGeom>
                  <a:avLst/>
                  <a:gdLst>
                    <a:gd name="T0" fmla="*/ 41 w 44"/>
                    <a:gd name="T1" fmla="*/ 0 h 6"/>
                    <a:gd name="T2" fmla="*/ 2 w 44"/>
                    <a:gd name="T3" fmla="*/ 0 h 6"/>
                    <a:gd name="T4" fmla="*/ 0 w 44"/>
                    <a:gd name="T5" fmla="*/ 3 h 6"/>
                    <a:gd name="T6" fmla="*/ 2 w 44"/>
                    <a:gd name="T7" fmla="*/ 6 h 6"/>
                    <a:gd name="T8" fmla="*/ 41 w 44"/>
                    <a:gd name="T9" fmla="*/ 6 h 6"/>
                    <a:gd name="T10" fmla="*/ 44 w 44"/>
                    <a:gd name="T11" fmla="*/ 3 h 6"/>
                    <a:gd name="T12" fmla="*/ 41 w 44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6">
                      <a:moveTo>
                        <a:pt x="4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2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4" y="4"/>
                        <a:pt x="44" y="3"/>
                      </a:cubicBezTo>
                      <a:cubicBezTo>
                        <a:pt x="44" y="1"/>
                        <a:pt x="42" y="0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800CCEB9-6959-4447-9914-D2B91C835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575" y="-622300"/>
                  <a:ext cx="211138" cy="19050"/>
                </a:xfrm>
                <a:custGeom>
                  <a:avLst/>
                  <a:gdLst>
                    <a:gd name="T0" fmla="*/ 55 w 55"/>
                    <a:gd name="T1" fmla="*/ 3 h 5"/>
                    <a:gd name="T2" fmla="*/ 52 w 55"/>
                    <a:gd name="T3" fmla="*/ 0 h 5"/>
                    <a:gd name="T4" fmla="*/ 3 w 55"/>
                    <a:gd name="T5" fmla="*/ 0 h 5"/>
                    <a:gd name="T6" fmla="*/ 0 w 55"/>
                    <a:gd name="T7" fmla="*/ 3 h 5"/>
                    <a:gd name="T8" fmla="*/ 3 w 55"/>
                    <a:gd name="T9" fmla="*/ 5 h 5"/>
                    <a:gd name="T10" fmla="*/ 52 w 55"/>
                    <a:gd name="T11" fmla="*/ 5 h 5"/>
                    <a:gd name="T12" fmla="*/ 55 w 55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">
                      <a:moveTo>
                        <a:pt x="55" y="3"/>
                      </a:moveTo>
                      <a:cubicBezTo>
                        <a:pt x="55" y="1"/>
                        <a:pt x="53" y="0"/>
                        <a:pt x="5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3" y="5"/>
                        <a:pt x="55" y="4"/>
                        <a:pt x="5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</p:grp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FF38D409-8BB6-40FD-B2AE-5E4372E19B31}"/>
                  </a:ext>
                </a:extLst>
              </p:cNvPr>
              <p:cNvSpPr txBox="1"/>
              <p:nvPr/>
            </p:nvSpPr>
            <p:spPr>
              <a:xfrm>
                <a:off x="6011948" y="2143452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&lt;Dojazd do działki (droga dojazdowa, nawierzchnia)&gt;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17AF30D7-A4BA-41F9-A6C4-11CD2C26A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2138355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E9A94110-C2AD-484A-B137-FF3ED02DDE55}"/>
                </a:ext>
              </a:extLst>
            </p:cNvPr>
            <p:cNvGrpSpPr/>
            <p:nvPr/>
          </p:nvGrpSpPr>
          <p:grpSpPr>
            <a:xfrm>
              <a:off x="6011948" y="3503328"/>
              <a:ext cx="5932348" cy="1168202"/>
              <a:chOff x="6011948" y="3283116"/>
              <a:chExt cx="5932348" cy="1168202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4F98CFD5-6898-43F4-BD87-B1A9B67686F8}"/>
                  </a:ext>
                </a:extLst>
              </p:cNvPr>
              <p:cNvGrpSpPr/>
              <p:nvPr/>
            </p:nvGrpSpPr>
            <p:grpSpPr>
              <a:xfrm>
                <a:off x="6140048" y="3283116"/>
                <a:ext cx="203313" cy="269874"/>
                <a:chOff x="2184400" y="4787900"/>
                <a:chExt cx="266700" cy="354013"/>
              </a:xfrm>
              <a:solidFill>
                <a:schemeClr val="tx2"/>
              </a:solidFill>
            </p:grpSpPr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1647F054-3B04-4C88-AC07-21C5EBB83C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84400" y="4787900"/>
                  <a:ext cx="266700" cy="307975"/>
                </a:xfrm>
                <a:custGeom>
                  <a:avLst/>
                  <a:gdLst>
                    <a:gd name="T0" fmla="*/ 59 w 69"/>
                    <a:gd name="T1" fmla="*/ 80 h 80"/>
                    <a:gd name="T2" fmla="*/ 10 w 69"/>
                    <a:gd name="T3" fmla="*/ 80 h 80"/>
                    <a:gd name="T4" fmla="*/ 0 w 69"/>
                    <a:gd name="T5" fmla="*/ 70 h 80"/>
                    <a:gd name="T6" fmla="*/ 0 w 69"/>
                    <a:gd name="T7" fmla="*/ 10 h 80"/>
                    <a:gd name="T8" fmla="*/ 10 w 69"/>
                    <a:gd name="T9" fmla="*/ 0 h 80"/>
                    <a:gd name="T10" fmla="*/ 59 w 69"/>
                    <a:gd name="T11" fmla="*/ 0 h 80"/>
                    <a:gd name="T12" fmla="*/ 69 w 69"/>
                    <a:gd name="T13" fmla="*/ 10 h 80"/>
                    <a:gd name="T14" fmla="*/ 69 w 69"/>
                    <a:gd name="T15" fmla="*/ 70 h 80"/>
                    <a:gd name="T16" fmla="*/ 59 w 69"/>
                    <a:gd name="T17" fmla="*/ 80 h 80"/>
                    <a:gd name="T18" fmla="*/ 10 w 69"/>
                    <a:gd name="T19" fmla="*/ 4 h 80"/>
                    <a:gd name="T20" fmla="*/ 5 w 69"/>
                    <a:gd name="T21" fmla="*/ 10 h 80"/>
                    <a:gd name="T22" fmla="*/ 5 w 69"/>
                    <a:gd name="T23" fmla="*/ 70 h 80"/>
                    <a:gd name="T24" fmla="*/ 10 w 69"/>
                    <a:gd name="T25" fmla="*/ 75 h 80"/>
                    <a:gd name="T26" fmla="*/ 59 w 69"/>
                    <a:gd name="T27" fmla="*/ 75 h 80"/>
                    <a:gd name="T28" fmla="*/ 65 w 69"/>
                    <a:gd name="T29" fmla="*/ 70 h 80"/>
                    <a:gd name="T30" fmla="*/ 65 w 69"/>
                    <a:gd name="T31" fmla="*/ 10 h 80"/>
                    <a:gd name="T32" fmla="*/ 59 w 69"/>
                    <a:gd name="T33" fmla="*/ 4 h 80"/>
                    <a:gd name="T34" fmla="*/ 10 w 69"/>
                    <a:gd name="T3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9" h="80">
                      <a:moveTo>
                        <a:pt x="59" y="80"/>
                      </a:move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5" y="80"/>
                        <a:pt x="0" y="75"/>
                        <a:pt x="0" y="7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5" y="0"/>
                        <a:pt x="69" y="4"/>
                        <a:pt x="69" y="10"/>
                      </a:cubicBezTo>
                      <a:cubicBezTo>
                        <a:pt x="69" y="70"/>
                        <a:pt x="69" y="70"/>
                        <a:pt x="69" y="70"/>
                      </a:cubicBezTo>
                      <a:cubicBezTo>
                        <a:pt x="69" y="75"/>
                        <a:pt x="65" y="80"/>
                        <a:pt x="59" y="80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3"/>
                        <a:pt x="7" y="75"/>
                        <a:pt x="10" y="75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62" y="75"/>
                        <a:pt x="65" y="73"/>
                        <a:pt x="65" y="7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7"/>
                        <a:pt x="62" y="4"/>
                        <a:pt x="59" y="4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965A1001-5DE3-46D0-A634-DF067B8B8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9325" y="4852988"/>
                  <a:ext cx="196850" cy="112713"/>
                </a:xfrm>
                <a:custGeom>
                  <a:avLst/>
                  <a:gdLst>
                    <a:gd name="T0" fmla="*/ 48 w 51"/>
                    <a:gd name="T1" fmla="*/ 29 h 29"/>
                    <a:gd name="T2" fmla="*/ 2 w 51"/>
                    <a:gd name="T3" fmla="*/ 29 h 29"/>
                    <a:gd name="T4" fmla="*/ 0 w 51"/>
                    <a:gd name="T5" fmla="*/ 27 h 29"/>
                    <a:gd name="T6" fmla="*/ 0 w 51"/>
                    <a:gd name="T7" fmla="*/ 3 h 29"/>
                    <a:gd name="T8" fmla="*/ 2 w 51"/>
                    <a:gd name="T9" fmla="*/ 0 h 29"/>
                    <a:gd name="T10" fmla="*/ 48 w 51"/>
                    <a:gd name="T11" fmla="*/ 0 h 29"/>
                    <a:gd name="T12" fmla="*/ 51 w 51"/>
                    <a:gd name="T13" fmla="*/ 3 h 29"/>
                    <a:gd name="T14" fmla="*/ 51 w 51"/>
                    <a:gd name="T15" fmla="*/ 27 h 29"/>
                    <a:gd name="T16" fmla="*/ 48 w 51"/>
                    <a:gd name="T17" fmla="*/ 29 h 29"/>
                    <a:gd name="T18" fmla="*/ 5 w 51"/>
                    <a:gd name="T19" fmla="*/ 25 h 29"/>
                    <a:gd name="T20" fmla="*/ 46 w 51"/>
                    <a:gd name="T21" fmla="*/ 25 h 29"/>
                    <a:gd name="T22" fmla="*/ 46 w 51"/>
                    <a:gd name="T23" fmla="*/ 5 h 29"/>
                    <a:gd name="T24" fmla="*/ 5 w 51"/>
                    <a:gd name="T25" fmla="*/ 5 h 29"/>
                    <a:gd name="T26" fmla="*/ 5 w 51"/>
                    <a:gd name="T27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29">
                      <a:moveTo>
                        <a:pt x="48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9"/>
                        <a:pt x="0" y="28"/>
                        <a:pt x="0" y="2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0" y="0"/>
                        <a:pt x="51" y="1"/>
                        <a:pt x="51" y="3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1" y="28"/>
                        <a:pt x="50" y="29"/>
                        <a:pt x="48" y="29"/>
                      </a:cubicBezTo>
                      <a:close/>
                      <a:moveTo>
                        <a:pt x="5" y="25"/>
                      </a:move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lnTo>
                        <a:pt x="5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7" name="Rectangle 31">
                  <a:extLst>
                    <a:ext uri="{FF2B5EF4-FFF2-40B4-BE49-F238E27FC236}">
                      <a16:creationId xmlns:a16="http://schemas.microsoft.com/office/drawing/2014/main" id="{4B76A144-B818-43F1-ACE3-08BFDFEFC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413" y="4818063"/>
                  <a:ext cx="66675" cy="206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8" name="Freeform 32">
                  <a:extLst>
                    <a:ext uri="{FF2B5EF4-FFF2-40B4-BE49-F238E27FC236}">
                      <a16:creationId xmlns:a16="http://schemas.microsoft.com/office/drawing/2014/main" id="{2A0F4A87-B951-4AB4-AC5C-11383B7B06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1388" y="4984750"/>
                  <a:ext cx="73025" cy="69850"/>
                </a:xfrm>
                <a:custGeom>
                  <a:avLst/>
                  <a:gdLst>
                    <a:gd name="T0" fmla="*/ 10 w 19"/>
                    <a:gd name="T1" fmla="*/ 18 h 18"/>
                    <a:gd name="T2" fmla="*/ 0 w 19"/>
                    <a:gd name="T3" fmla="*/ 9 h 18"/>
                    <a:gd name="T4" fmla="*/ 10 w 19"/>
                    <a:gd name="T5" fmla="*/ 0 h 18"/>
                    <a:gd name="T6" fmla="*/ 19 w 19"/>
                    <a:gd name="T7" fmla="*/ 9 h 18"/>
                    <a:gd name="T8" fmla="*/ 10 w 19"/>
                    <a:gd name="T9" fmla="*/ 18 h 18"/>
                    <a:gd name="T10" fmla="*/ 10 w 19"/>
                    <a:gd name="T11" fmla="*/ 4 h 18"/>
                    <a:gd name="T12" fmla="*/ 5 w 19"/>
                    <a:gd name="T13" fmla="*/ 9 h 18"/>
                    <a:gd name="T14" fmla="*/ 10 w 19"/>
                    <a:gd name="T15" fmla="*/ 14 h 18"/>
                    <a:gd name="T16" fmla="*/ 14 w 19"/>
                    <a:gd name="T17" fmla="*/ 9 h 18"/>
                    <a:gd name="T18" fmla="*/ 10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10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5" y="0"/>
                        <a:pt x="19" y="4"/>
                        <a:pt x="19" y="9"/>
                      </a:cubicBezTo>
                      <a:cubicBezTo>
                        <a:pt x="19" y="14"/>
                        <a:pt x="15" y="18"/>
                        <a:pt x="10" y="18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10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9" name="Freeform 33">
                  <a:extLst>
                    <a:ext uri="{FF2B5EF4-FFF2-40B4-BE49-F238E27FC236}">
                      <a16:creationId xmlns:a16="http://schemas.microsoft.com/office/drawing/2014/main" id="{0F90F207-203C-4605-B626-4989FAB6BF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51088" y="4984750"/>
                  <a:ext cx="73025" cy="69850"/>
                </a:xfrm>
                <a:custGeom>
                  <a:avLst/>
                  <a:gdLst>
                    <a:gd name="T0" fmla="*/ 9 w 19"/>
                    <a:gd name="T1" fmla="*/ 18 h 18"/>
                    <a:gd name="T2" fmla="*/ 0 w 19"/>
                    <a:gd name="T3" fmla="*/ 9 h 18"/>
                    <a:gd name="T4" fmla="*/ 9 w 19"/>
                    <a:gd name="T5" fmla="*/ 0 h 18"/>
                    <a:gd name="T6" fmla="*/ 19 w 19"/>
                    <a:gd name="T7" fmla="*/ 9 h 18"/>
                    <a:gd name="T8" fmla="*/ 9 w 19"/>
                    <a:gd name="T9" fmla="*/ 18 h 18"/>
                    <a:gd name="T10" fmla="*/ 9 w 19"/>
                    <a:gd name="T11" fmla="*/ 4 h 18"/>
                    <a:gd name="T12" fmla="*/ 5 w 19"/>
                    <a:gd name="T13" fmla="*/ 9 h 18"/>
                    <a:gd name="T14" fmla="*/ 9 w 19"/>
                    <a:gd name="T15" fmla="*/ 14 h 18"/>
                    <a:gd name="T16" fmla="*/ 14 w 19"/>
                    <a:gd name="T17" fmla="*/ 9 h 18"/>
                    <a:gd name="T18" fmla="*/ 9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9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4" y="0"/>
                        <a:pt x="19" y="4"/>
                        <a:pt x="19" y="9"/>
                      </a:cubicBezTo>
                      <a:cubicBezTo>
                        <a:pt x="19" y="14"/>
                        <a:pt x="14" y="18"/>
                        <a:pt x="9" y="18"/>
                      </a:cubicBezTo>
                      <a:close/>
                      <a:moveTo>
                        <a:pt x="9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9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0" name="Freeform 34">
                  <a:extLst>
                    <a:ext uri="{FF2B5EF4-FFF2-40B4-BE49-F238E27FC236}">
                      <a16:creationId xmlns:a16="http://schemas.microsoft.com/office/drawing/2014/main" id="{6D634907-8B6F-4DB3-AC5B-D3C810338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688" y="5076825"/>
                  <a:ext cx="69850" cy="65088"/>
                </a:xfrm>
                <a:custGeom>
                  <a:avLst/>
                  <a:gdLst>
                    <a:gd name="T0" fmla="*/ 8 w 44"/>
                    <a:gd name="T1" fmla="*/ 41 h 41"/>
                    <a:gd name="T2" fmla="*/ 0 w 44"/>
                    <a:gd name="T3" fmla="*/ 32 h 41"/>
                    <a:gd name="T4" fmla="*/ 37 w 44"/>
                    <a:gd name="T5" fmla="*/ 0 h 41"/>
                    <a:gd name="T6" fmla="*/ 44 w 44"/>
                    <a:gd name="T7" fmla="*/ 10 h 41"/>
                    <a:gd name="T8" fmla="*/ 8 w 44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1">
                      <a:moveTo>
                        <a:pt x="8" y="41"/>
                      </a:moveTo>
                      <a:lnTo>
                        <a:pt x="0" y="32"/>
                      </a:lnTo>
                      <a:lnTo>
                        <a:pt x="37" y="0"/>
                      </a:lnTo>
                      <a:lnTo>
                        <a:pt x="44" y="10"/>
                      </a:lnTo>
                      <a:lnTo>
                        <a:pt x="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1" name="Freeform 35">
                  <a:extLst>
                    <a:ext uri="{FF2B5EF4-FFF2-40B4-BE49-F238E27FC236}">
                      <a16:creationId xmlns:a16="http://schemas.microsoft.com/office/drawing/2014/main" id="{E304CEE2-C745-41E5-999D-67E5A380E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963" y="5076825"/>
                  <a:ext cx="73025" cy="65088"/>
                </a:xfrm>
                <a:custGeom>
                  <a:avLst/>
                  <a:gdLst>
                    <a:gd name="T0" fmla="*/ 39 w 46"/>
                    <a:gd name="T1" fmla="*/ 41 h 41"/>
                    <a:gd name="T2" fmla="*/ 0 w 46"/>
                    <a:gd name="T3" fmla="*/ 10 h 41"/>
                    <a:gd name="T4" fmla="*/ 7 w 46"/>
                    <a:gd name="T5" fmla="*/ 0 h 41"/>
                    <a:gd name="T6" fmla="*/ 46 w 46"/>
                    <a:gd name="T7" fmla="*/ 32 h 41"/>
                    <a:gd name="T8" fmla="*/ 39 w 4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1">
                      <a:moveTo>
                        <a:pt x="39" y="41"/>
                      </a:move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46" y="32"/>
                      </a:lnTo>
                      <a:lnTo>
                        <a:pt x="39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30DF71DE-A1FE-4296-BD1C-D229903F1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3621499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ole tekstowe 60">
                <a:extLst>
                  <a:ext uri="{FF2B5EF4-FFF2-40B4-BE49-F238E27FC236}">
                    <a16:creationId xmlns:a16="http://schemas.microsoft.com/office/drawing/2014/main" id="{972D3284-D652-466C-80A4-3C64AA083B34}"/>
                  </a:ext>
                </a:extLst>
              </p:cNvPr>
              <p:cNvSpPr txBox="1"/>
              <p:nvPr/>
            </p:nvSpPr>
            <p:spPr>
              <a:xfrm>
                <a:off x="6011948" y="3619536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&lt;odległość od stacji kolejowej, bocznicy kolejowej&gt;</a:t>
                </a:r>
                <a:endParaRPr lang="en-US" sz="1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10DE1545-D196-4DD7-9DE5-3F04D243775F}"/>
                </a:ext>
              </a:extLst>
            </p:cNvPr>
            <p:cNvGrpSpPr/>
            <p:nvPr/>
          </p:nvGrpSpPr>
          <p:grpSpPr>
            <a:xfrm>
              <a:off x="6011948" y="5080635"/>
              <a:ext cx="5772065" cy="914924"/>
              <a:chOff x="6011948" y="4943475"/>
              <a:chExt cx="5772065" cy="914924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E3AABE29-359E-4179-8D3C-7F88B7FDA6B7}"/>
                  </a:ext>
                </a:extLst>
              </p:cNvPr>
              <p:cNvSpPr txBox="1"/>
              <p:nvPr/>
            </p:nvSpPr>
            <p:spPr>
              <a:xfrm>
                <a:off x="6011948" y="5273495"/>
                <a:ext cx="5772065" cy="58490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>
                    <a:latin typeface="+mj-lt"/>
                  </a:rPr>
                  <a:t>&lt;odległość do najbliższych węzłów autostradowych, dróg ekspresowych, krajowych itd.&gt;</a:t>
                </a:r>
                <a:endParaRPr lang="en-US" sz="1400" dirty="0"/>
              </a:p>
            </p:txBody>
          </p: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41B8B8D0-001F-44DD-9D45-72A516F78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5268398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afika 5">
                <a:extLst>
                  <a:ext uri="{FF2B5EF4-FFF2-40B4-BE49-F238E27FC236}">
                    <a16:creationId xmlns:a16="http://schemas.microsoft.com/office/drawing/2014/main" id="{C18066DE-D477-4875-B27A-636ECF7B931D}"/>
                  </a:ext>
                </a:extLst>
              </p:cNvPr>
              <p:cNvGrpSpPr/>
              <p:nvPr/>
            </p:nvGrpSpPr>
            <p:grpSpPr>
              <a:xfrm>
                <a:off x="6080083" y="4943475"/>
                <a:ext cx="274927" cy="274941"/>
                <a:chOff x="4219575" y="1552575"/>
                <a:chExt cx="3753135" cy="3753326"/>
              </a:xfrm>
              <a:solidFill>
                <a:schemeClr val="tx2"/>
              </a:solidFill>
            </p:grpSpPr>
            <p:sp>
              <p:nvSpPr>
                <p:cNvPr id="10" name="Dowolny kształt: kształt 9">
                  <a:extLst>
                    <a:ext uri="{FF2B5EF4-FFF2-40B4-BE49-F238E27FC236}">
                      <a16:creationId xmlns:a16="http://schemas.microsoft.com/office/drawing/2014/main" id="{F1900CCA-7F25-4C97-833D-1121FB48AA86}"/>
                    </a:ext>
                  </a:extLst>
                </p:cNvPr>
                <p:cNvSpPr/>
                <p:nvPr/>
              </p:nvSpPr>
              <p:spPr>
                <a:xfrm>
                  <a:off x="5227891" y="3611594"/>
                  <a:ext cx="685990" cy="685990"/>
                </a:xfrm>
                <a:custGeom>
                  <a:avLst/>
                  <a:gdLst>
                    <a:gd name="connsiteX0" fmla="*/ 18193 w 685990"/>
                    <a:gd name="connsiteY0" fmla="*/ 63151 h 685990"/>
                    <a:gd name="connsiteX1" fmla="*/ 622745 w 685990"/>
                    <a:gd name="connsiteY1" fmla="*/ 667702 h 685990"/>
                    <a:gd name="connsiteX2" fmla="*/ 685991 w 685990"/>
                    <a:gd name="connsiteY2" fmla="*/ 685991 h 685990"/>
                    <a:gd name="connsiteX3" fmla="*/ 685991 w 685990"/>
                    <a:gd name="connsiteY3" fmla="*/ 0 h 685990"/>
                    <a:gd name="connsiteX4" fmla="*/ 0 w 685990"/>
                    <a:gd name="connsiteY4" fmla="*/ 0 h 685990"/>
                    <a:gd name="connsiteX5" fmla="*/ 18193 w 685990"/>
                    <a:gd name="connsiteY5" fmla="*/ 63151 h 685990"/>
                    <a:gd name="connsiteX6" fmla="*/ 488061 w 685990"/>
                    <a:gd name="connsiteY6" fmla="*/ 197834 h 685990"/>
                    <a:gd name="connsiteX7" fmla="*/ 488061 w 685990"/>
                    <a:gd name="connsiteY7" fmla="*/ 388906 h 685990"/>
                    <a:gd name="connsiteX8" fmla="*/ 296989 w 685990"/>
                    <a:gd name="connsiteY8" fmla="*/ 197834 h 685990"/>
                    <a:gd name="connsiteX9" fmla="*/ 488061 w 685990"/>
                    <a:gd name="connsiteY9" fmla="*/ 197834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193" y="63151"/>
                      </a:moveTo>
                      <a:cubicBezTo>
                        <a:pt x="101917" y="352425"/>
                        <a:pt x="333566" y="584073"/>
                        <a:pt x="622745" y="667702"/>
                      </a:cubicBezTo>
                      <a:lnTo>
                        <a:pt x="685991" y="685991"/>
                      </a:lnTo>
                      <a:lnTo>
                        <a:pt x="685991" y="0"/>
                      </a:lnTo>
                      <a:lnTo>
                        <a:pt x="0" y="0"/>
                      </a:lnTo>
                      <a:lnTo>
                        <a:pt x="18193" y="63151"/>
                      </a:lnTo>
                      <a:close/>
                      <a:moveTo>
                        <a:pt x="488061" y="197834"/>
                      </a:moveTo>
                      <a:lnTo>
                        <a:pt x="488061" y="388906"/>
                      </a:lnTo>
                      <a:cubicBezTo>
                        <a:pt x="412813" y="338328"/>
                        <a:pt x="347567" y="273082"/>
                        <a:pt x="296989" y="197834"/>
                      </a:cubicBezTo>
                      <a:lnTo>
                        <a:pt x="488061" y="1978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" name="Dowolny kształt: kształt 10">
                  <a:extLst>
                    <a:ext uri="{FF2B5EF4-FFF2-40B4-BE49-F238E27FC236}">
                      <a16:creationId xmlns:a16="http://schemas.microsoft.com/office/drawing/2014/main" id="{3EF6F03E-466D-4F17-A7FA-0BCDB2567D65}"/>
                    </a:ext>
                  </a:extLst>
                </p:cNvPr>
                <p:cNvSpPr/>
                <p:nvPr/>
              </p:nvSpPr>
              <p:spPr>
                <a:xfrm>
                  <a:off x="5227796" y="2560891"/>
                  <a:ext cx="685990" cy="685990"/>
                </a:xfrm>
                <a:custGeom>
                  <a:avLst/>
                  <a:gdLst>
                    <a:gd name="connsiteX0" fmla="*/ 18288 w 685990"/>
                    <a:gd name="connsiteY0" fmla="*/ 622745 h 685990"/>
                    <a:gd name="connsiteX1" fmla="*/ 0 w 685990"/>
                    <a:gd name="connsiteY1" fmla="*/ 685991 h 685990"/>
                    <a:gd name="connsiteX2" fmla="*/ 685990 w 685990"/>
                    <a:gd name="connsiteY2" fmla="*/ 685991 h 685990"/>
                    <a:gd name="connsiteX3" fmla="*/ 685990 w 685990"/>
                    <a:gd name="connsiteY3" fmla="*/ 0 h 685990"/>
                    <a:gd name="connsiteX4" fmla="*/ 622745 w 685990"/>
                    <a:gd name="connsiteY4" fmla="*/ 18288 h 685990"/>
                    <a:gd name="connsiteX5" fmla="*/ 18288 w 685990"/>
                    <a:gd name="connsiteY5" fmla="*/ 622745 h 685990"/>
                    <a:gd name="connsiteX6" fmla="*/ 488156 w 685990"/>
                    <a:gd name="connsiteY6" fmla="*/ 488061 h 685990"/>
                    <a:gd name="connsiteX7" fmla="*/ 297085 w 685990"/>
                    <a:gd name="connsiteY7" fmla="*/ 488061 h 685990"/>
                    <a:gd name="connsiteX8" fmla="*/ 488156 w 685990"/>
                    <a:gd name="connsiteY8" fmla="*/ 297085 h 685990"/>
                    <a:gd name="connsiteX9" fmla="*/ 488156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288" y="622745"/>
                      </a:move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85990" y="0"/>
                      </a:lnTo>
                      <a:lnTo>
                        <a:pt x="622745" y="18288"/>
                      </a:lnTo>
                      <a:cubicBezTo>
                        <a:pt x="333661" y="101917"/>
                        <a:pt x="102013" y="333566"/>
                        <a:pt x="18288" y="622745"/>
                      </a:cubicBezTo>
                      <a:close/>
                      <a:moveTo>
                        <a:pt x="488156" y="488061"/>
                      </a:moveTo>
                      <a:lnTo>
                        <a:pt x="297085" y="488061"/>
                      </a:lnTo>
                      <a:cubicBezTo>
                        <a:pt x="347663" y="412813"/>
                        <a:pt x="412909" y="347567"/>
                        <a:pt x="488156" y="297085"/>
                      </a:cubicBezTo>
                      <a:lnTo>
                        <a:pt x="488156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" name="Dowolny kształt: kształt 11">
                  <a:extLst>
                    <a:ext uri="{FF2B5EF4-FFF2-40B4-BE49-F238E27FC236}">
                      <a16:creationId xmlns:a16="http://schemas.microsoft.com/office/drawing/2014/main" id="{125DDD60-A916-4DBB-A975-D598F97341DB}"/>
                    </a:ext>
                  </a:extLst>
                </p:cNvPr>
                <p:cNvSpPr/>
                <p:nvPr/>
              </p:nvSpPr>
              <p:spPr>
                <a:xfrm>
                  <a:off x="6278499" y="3611403"/>
                  <a:ext cx="686085" cy="686085"/>
                </a:xfrm>
                <a:custGeom>
                  <a:avLst/>
                  <a:gdLst>
                    <a:gd name="connsiteX0" fmla="*/ 0 w 686085"/>
                    <a:gd name="connsiteY0" fmla="*/ 686086 h 686085"/>
                    <a:gd name="connsiteX1" fmla="*/ 63246 w 686085"/>
                    <a:gd name="connsiteY1" fmla="*/ 667798 h 686085"/>
                    <a:gd name="connsiteX2" fmla="*/ 667798 w 686085"/>
                    <a:gd name="connsiteY2" fmla="*/ 63246 h 686085"/>
                    <a:gd name="connsiteX3" fmla="*/ 686086 w 686085"/>
                    <a:gd name="connsiteY3" fmla="*/ 0 h 686085"/>
                    <a:gd name="connsiteX4" fmla="*/ 95 w 686085"/>
                    <a:gd name="connsiteY4" fmla="*/ 0 h 686085"/>
                    <a:gd name="connsiteX5" fmla="*/ 95 w 686085"/>
                    <a:gd name="connsiteY5" fmla="*/ 686086 h 686085"/>
                    <a:gd name="connsiteX6" fmla="*/ 388906 w 686085"/>
                    <a:gd name="connsiteY6" fmla="*/ 198025 h 686085"/>
                    <a:gd name="connsiteX7" fmla="*/ 197834 w 686085"/>
                    <a:gd name="connsiteY7" fmla="*/ 389096 h 686085"/>
                    <a:gd name="connsiteX8" fmla="*/ 197834 w 686085"/>
                    <a:gd name="connsiteY8" fmla="*/ 198025 h 686085"/>
                    <a:gd name="connsiteX9" fmla="*/ 388906 w 686085"/>
                    <a:gd name="connsiteY9" fmla="*/ 198025 h 68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6085" h="686085">
                      <a:moveTo>
                        <a:pt x="0" y="686086"/>
                      </a:moveTo>
                      <a:lnTo>
                        <a:pt x="63246" y="667798"/>
                      </a:lnTo>
                      <a:cubicBezTo>
                        <a:pt x="352425" y="584168"/>
                        <a:pt x="584073" y="352520"/>
                        <a:pt x="667798" y="63246"/>
                      </a:cubicBezTo>
                      <a:lnTo>
                        <a:pt x="686086" y="0"/>
                      </a:lnTo>
                      <a:lnTo>
                        <a:pt x="95" y="0"/>
                      </a:lnTo>
                      <a:lnTo>
                        <a:pt x="95" y="686086"/>
                      </a:lnTo>
                      <a:close/>
                      <a:moveTo>
                        <a:pt x="388906" y="198025"/>
                      </a:moveTo>
                      <a:cubicBezTo>
                        <a:pt x="338328" y="273272"/>
                        <a:pt x="273082" y="338519"/>
                        <a:pt x="197834" y="389096"/>
                      </a:cubicBezTo>
                      <a:lnTo>
                        <a:pt x="197834" y="198025"/>
                      </a:lnTo>
                      <a:lnTo>
                        <a:pt x="388906" y="1980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" name="Dowolny kształt: kształt 12">
                  <a:extLst>
                    <a:ext uri="{FF2B5EF4-FFF2-40B4-BE49-F238E27FC236}">
                      <a16:creationId xmlns:a16="http://schemas.microsoft.com/office/drawing/2014/main" id="{FA4D38C9-2A32-4AEB-A6B0-FA90D07FB77B}"/>
                    </a:ext>
                  </a:extLst>
                </p:cNvPr>
                <p:cNvSpPr/>
                <p:nvPr/>
              </p:nvSpPr>
              <p:spPr>
                <a:xfrm>
                  <a:off x="4219575" y="1552575"/>
                  <a:ext cx="3753135" cy="3753326"/>
                </a:xfrm>
                <a:custGeom>
                  <a:avLst/>
                  <a:gdLst>
                    <a:gd name="connsiteX0" fmla="*/ 3372993 w 3753135"/>
                    <a:gd name="connsiteY0" fmla="*/ 1496378 h 3753326"/>
                    <a:gd name="connsiteX1" fmla="*/ 3272981 w 3753135"/>
                    <a:gd name="connsiteY1" fmla="*/ 1496378 h 3753326"/>
                    <a:gd name="connsiteX2" fmla="*/ 2256854 w 3753135"/>
                    <a:gd name="connsiteY2" fmla="*/ 480250 h 3753326"/>
                    <a:gd name="connsiteX3" fmla="*/ 2256854 w 3753135"/>
                    <a:gd name="connsiteY3" fmla="*/ 380238 h 3753326"/>
                    <a:gd name="connsiteX4" fmla="*/ 1876616 w 3753135"/>
                    <a:gd name="connsiteY4" fmla="*/ 0 h 3753326"/>
                    <a:gd name="connsiteX5" fmla="*/ 1496473 w 3753135"/>
                    <a:gd name="connsiteY5" fmla="*/ 380238 h 3753326"/>
                    <a:gd name="connsiteX6" fmla="*/ 1496473 w 3753135"/>
                    <a:gd name="connsiteY6" fmla="*/ 480250 h 3753326"/>
                    <a:gd name="connsiteX7" fmla="*/ 480250 w 3753135"/>
                    <a:gd name="connsiteY7" fmla="*/ 1496378 h 3753326"/>
                    <a:gd name="connsiteX8" fmla="*/ 380143 w 3753135"/>
                    <a:gd name="connsiteY8" fmla="*/ 1496378 h 3753326"/>
                    <a:gd name="connsiteX9" fmla="*/ 0 w 3753135"/>
                    <a:gd name="connsiteY9" fmla="*/ 1876616 h 3753326"/>
                    <a:gd name="connsiteX10" fmla="*/ 380143 w 3753135"/>
                    <a:gd name="connsiteY10" fmla="*/ 2256854 h 3753326"/>
                    <a:gd name="connsiteX11" fmla="*/ 480250 w 3753135"/>
                    <a:gd name="connsiteY11" fmla="*/ 2256854 h 3753326"/>
                    <a:gd name="connsiteX12" fmla="*/ 1496378 w 3753135"/>
                    <a:gd name="connsiteY12" fmla="*/ 3272981 h 3753326"/>
                    <a:gd name="connsiteX13" fmla="*/ 1496378 w 3753135"/>
                    <a:gd name="connsiteY13" fmla="*/ 3373088 h 3753326"/>
                    <a:gd name="connsiteX14" fmla="*/ 1876520 w 3753135"/>
                    <a:gd name="connsiteY14" fmla="*/ 3753326 h 3753326"/>
                    <a:gd name="connsiteX15" fmla="*/ 2256758 w 3753135"/>
                    <a:gd name="connsiteY15" fmla="*/ 3373088 h 3753326"/>
                    <a:gd name="connsiteX16" fmla="*/ 2256758 w 3753135"/>
                    <a:gd name="connsiteY16" fmla="*/ 3272981 h 3753326"/>
                    <a:gd name="connsiteX17" fmla="*/ 3272885 w 3753135"/>
                    <a:gd name="connsiteY17" fmla="*/ 2256854 h 3753326"/>
                    <a:gd name="connsiteX18" fmla="*/ 3372898 w 3753135"/>
                    <a:gd name="connsiteY18" fmla="*/ 2256854 h 3753326"/>
                    <a:gd name="connsiteX19" fmla="*/ 3753136 w 3753135"/>
                    <a:gd name="connsiteY19" fmla="*/ 1876616 h 3753326"/>
                    <a:gd name="connsiteX20" fmla="*/ 3372993 w 3753135"/>
                    <a:gd name="connsiteY20" fmla="*/ 1496378 h 3753326"/>
                    <a:gd name="connsiteX21" fmla="*/ 3372993 w 3753135"/>
                    <a:gd name="connsiteY21" fmla="*/ 2058924 h 3753326"/>
                    <a:gd name="connsiteX22" fmla="*/ 3113246 w 3753135"/>
                    <a:gd name="connsiteY22" fmla="*/ 2058924 h 3753326"/>
                    <a:gd name="connsiteX23" fmla="*/ 3105817 w 3753135"/>
                    <a:gd name="connsiteY23" fmla="*/ 2099596 h 3753326"/>
                    <a:gd name="connsiteX24" fmla="*/ 2099596 w 3753135"/>
                    <a:gd name="connsiteY24" fmla="*/ 3105912 h 3753326"/>
                    <a:gd name="connsiteX25" fmla="*/ 2058924 w 3753135"/>
                    <a:gd name="connsiteY25" fmla="*/ 3113246 h 3753326"/>
                    <a:gd name="connsiteX26" fmla="*/ 2058924 w 3753135"/>
                    <a:gd name="connsiteY26" fmla="*/ 3373088 h 3753326"/>
                    <a:gd name="connsiteX27" fmla="*/ 1876616 w 3753135"/>
                    <a:gd name="connsiteY27" fmla="*/ 3555397 h 3753326"/>
                    <a:gd name="connsiteX28" fmla="*/ 1694307 w 3753135"/>
                    <a:gd name="connsiteY28" fmla="*/ 3373088 h 3753326"/>
                    <a:gd name="connsiteX29" fmla="*/ 1694307 w 3753135"/>
                    <a:gd name="connsiteY29" fmla="*/ 3113246 h 3753326"/>
                    <a:gd name="connsiteX30" fmla="*/ 1653635 w 3753135"/>
                    <a:gd name="connsiteY30" fmla="*/ 3105912 h 3753326"/>
                    <a:gd name="connsiteX31" fmla="*/ 647414 w 3753135"/>
                    <a:gd name="connsiteY31" fmla="*/ 2099596 h 3753326"/>
                    <a:gd name="connsiteX32" fmla="*/ 639985 w 3753135"/>
                    <a:gd name="connsiteY32" fmla="*/ 2058924 h 3753326"/>
                    <a:gd name="connsiteX33" fmla="*/ 380143 w 3753135"/>
                    <a:gd name="connsiteY33" fmla="*/ 2058924 h 3753326"/>
                    <a:gd name="connsiteX34" fmla="*/ 197834 w 3753135"/>
                    <a:gd name="connsiteY34" fmla="*/ 1876616 h 3753326"/>
                    <a:gd name="connsiteX35" fmla="*/ 380143 w 3753135"/>
                    <a:gd name="connsiteY35" fmla="*/ 1694307 h 3753326"/>
                    <a:gd name="connsiteX36" fmla="*/ 639890 w 3753135"/>
                    <a:gd name="connsiteY36" fmla="*/ 1694307 h 3753326"/>
                    <a:gd name="connsiteX37" fmla="*/ 647319 w 3753135"/>
                    <a:gd name="connsiteY37" fmla="*/ 1653635 h 3753326"/>
                    <a:gd name="connsiteX38" fmla="*/ 1653540 w 3753135"/>
                    <a:gd name="connsiteY38" fmla="*/ 647319 h 3753326"/>
                    <a:gd name="connsiteX39" fmla="*/ 1694212 w 3753135"/>
                    <a:gd name="connsiteY39" fmla="*/ 639985 h 3753326"/>
                    <a:gd name="connsiteX40" fmla="*/ 1694212 w 3753135"/>
                    <a:gd name="connsiteY40" fmla="*/ 380238 h 3753326"/>
                    <a:gd name="connsiteX41" fmla="*/ 1876520 w 3753135"/>
                    <a:gd name="connsiteY41" fmla="*/ 197930 h 3753326"/>
                    <a:gd name="connsiteX42" fmla="*/ 2058829 w 3753135"/>
                    <a:gd name="connsiteY42" fmla="*/ 380238 h 3753326"/>
                    <a:gd name="connsiteX43" fmla="*/ 2058829 w 3753135"/>
                    <a:gd name="connsiteY43" fmla="*/ 639985 h 3753326"/>
                    <a:gd name="connsiteX44" fmla="*/ 2099501 w 3753135"/>
                    <a:gd name="connsiteY44" fmla="*/ 647319 h 3753326"/>
                    <a:gd name="connsiteX45" fmla="*/ 3105722 w 3753135"/>
                    <a:gd name="connsiteY45" fmla="*/ 1653635 h 3753326"/>
                    <a:gd name="connsiteX46" fmla="*/ 3113151 w 3753135"/>
                    <a:gd name="connsiteY46" fmla="*/ 1694307 h 3753326"/>
                    <a:gd name="connsiteX47" fmla="*/ 3372898 w 3753135"/>
                    <a:gd name="connsiteY47" fmla="*/ 1694307 h 3753326"/>
                    <a:gd name="connsiteX48" fmla="*/ 3555206 w 3753135"/>
                    <a:gd name="connsiteY48" fmla="*/ 1876616 h 3753326"/>
                    <a:gd name="connsiteX49" fmla="*/ 3372993 w 3753135"/>
                    <a:gd name="connsiteY49" fmla="*/ 2058924 h 3753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753135" h="3753326">
                      <a:moveTo>
                        <a:pt x="3372993" y="1496378"/>
                      </a:moveTo>
                      <a:lnTo>
                        <a:pt x="3272981" y="1496378"/>
                      </a:lnTo>
                      <a:cubicBezTo>
                        <a:pt x="3139059" y="1007078"/>
                        <a:pt x="2746153" y="614172"/>
                        <a:pt x="2256854" y="480250"/>
                      </a:cubicBezTo>
                      <a:lnTo>
                        <a:pt x="2256854" y="380238"/>
                      </a:lnTo>
                      <a:cubicBezTo>
                        <a:pt x="2256854" y="170593"/>
                        <a:pt x="2086261" y="0"/>
                        <a:pt x="1876616" y="0"/>
                      </a:cubicBezTo>
                      <a:cubicBezTo>
                        <a:pt x="1666970" y="0"/>
                        <a:pt x="1496473" y="170593"/>
                        <a:pt x="1496473" y="380238"/>
                      </a:cubicBezTo>
                      <a:lnTo>
                        <a:pt x="1496473" y="480250"/>
                      </a:lnTo>
                      <a:cubicBezTo>
                        <a:pt x="1007078" y="614172"/>
                        <a:pt x="614267" y="1007078"/>
                        <a:pt x="480250" y="1496378"/>
                      </a:cubicBezTo>
                      <a:lnTo>
                        <a:pt x="380143" y="1496378"/>
                      </a:lnTo>
                      <a:cubicBezTo>
                        <a:pt x="170593" y="1496378"/>
                        <a:pt x="0" y="1666970"/>
                        <a:pt x="0" y="1876616"/>
                      </a:cubicBezTo>
                      <a:cubicBezTo>
                        <a:pt x="0" y="2086261"/>
                        <a:pt x="170593" y="2256854"/>
                        <a:pt x="380143" y="2256854"/>
                      </a:cubicBezTo>
                      <a:lnTo>
                        <a:pt x="480250" y="2256854"/>
                      </a:lnTo>
                      <a:cubicBezTo>
                        <a:pt x="614172" y="2746153"/>
                        <a:pt x="1007078" y="3139059"/>
                        <a:pt x="1496378" y="3272981"/>
                      </a:cubicBezTo>
                      <a:lnTo>
                        <a:pt x="1496378" y="3373088"/>
                      </a:lnTo>
                      <a:cubicBezTo>
                        <a:pt x="1496378" y="3582734"/>
                        <a:pt x="1666970" y="3753326"/>
                        <a:pt x="1876520" y="3753326"/>
                      </a:cubicBezTo>
                      <a:cubicBezTo>
                        <a:pt x="2086166" y="3753326"/>
                        <a:pt x="2256758" y="3582734"/>
                        <a:pt x="2256758" y="3373088"/>
                      </a:cubicBezTo>
                      <a:lnTo>
                        <a:pt x="2256758" y="3272981"/>
                      </a:lnTo>
                      <a:cubicBezTo>
                        <a:pt x="2746058" y="3139059"/>
                        <a:pt x="3139059" y="2746153"/>
                        <a:pt x="3272885" y="2256854"/>
                      </a:cubicBezTo>
                      <a:lnTo>
                        <a:pt x="3372898" y="2256854"/>
                      </a:lnTo>
                      <a:cubicBezTo>
                        <a:pt x="3582543" y="2256854"/>
                        <a:pt x="3753136" y="2086261"/>
                        <a:pt x="3753136" y="1876616"/>
                      </a:cubicBezTo>
                      <a:cubicBezTo>
                        <a:pt x="3753136" y="1666970"/>
                        <a:pt x="3582734" y="1496378"/>
                        <a:pt x="3372993" y="1496378"/>
                      </a:cubicBezTo>
                      <a:close/>
                      <a:moveTo>
                        <a:pt x="3372993" y="2058924"/>
                      </a:moveTo>
                      <a:lnTo>
                        <a:pt x="3113246" y="2058924"/>
                      </a:lnTo>
                      <a:lnTo>
                        <a:pt x="3105817" y="2099596"/>
                      </a:lnTo>
                      <a:cubicBezTo>
                        <a:pt x="3013615" y="2609279"/>
                        <a:pt x="2609279" y="3013710"/>
                        <a:pt x="2099596" y="3105912"/>
                      </a:cubicBezTo>
                      <a:lnTo>
                        <a:pt x="2058924" y="3113246"/>
                      </a:lnTo>
                      <a:lnTo>
                        <a:pt x="2058924" y="3373088"/>
                      </a:lnTo>
                      <a:cubicBezTo>
                        <a:pt x="2058924" y="3473577"/>
                        <a:pt x="1977104" y="3555397"/>
                        <a:pt x="1876616" y="3555397"/>
                      </a:cubicBezTo>
                      <a:cubicBezTo>
                        <a:pt x="1776127" y="3555397"/>
                        <a:pt x="1694307" y="3473577"/>
                        <a:pt x="1694307" y="3373088"/>
                      </a:cubicBezTo>
                      <a:lnTo>
                        <a:pt x="1694307" y="3113246"/>
                      </a:lnTo>
                      <a:lnTo>
                        <a:pt x="1653635" y="3105912"/>
                      </a:lnTo>
                      <a:cubicBezTo>
                        <a:pt x="1144048" y="3013710"/>
                        <a:pt x="739616" y="2609279"/>
                        <a:pt x="647414" y="2099596"/>
                      </a:cubicBezTo>
                      <a:lnTo>
                        <a:pt x="639985" y="2058924"/>
                      </a:lnTo>
                      <a:lnTo>
                        <a:pt x="380143" y="2058924"/>
                      </a:lnTo>
                      <a:cubicBezTo>
                        <a:pt x="279654" y="2058924"/>
                        <a:pt x="197834" y="1977104"/>
                        <a:pt x="197834" y="1876616"/>
                      </a:cubicBezTo>
                      <a:cubicBezTo>
                        <a:pt x="197834" y="1776127"/>
                        <a:pt x="279654" y="1694307"/>
                        <a:pt x="380143" y="1694307"/>
                      </a:cubicBezTo>
                      <a:lnTo>
                        <a:pt x="639890" y="1694307"/>
                      </a:lnTo>
                      <a:lnTo>
                        <a:pt x="647319" y="1653635"/>
                      </a:lnTo>
                      <a:cubicBezTo>
                        <a:pt x="739521" y="1143953"/>
                        <a:pt x="1143953" y="739616"/>
                        <a:pt x="1653540" y="647319"/>
                      </a:cubicBezTo>
                      <a:lnTo>
                        <a:pt x="1694212" y="639985"/>
                      </a:lnTo>
                      <a:lnTo>
                        <a:pt x="1694212" y="380238"/>
                      </a:lnTo>
                      <a:cubicBezTo>
                        <a:pt x="1694212" y="279654"/>
                        <a:pt x="1776032" y="197930"/>
                        <a:pt x="1876520" y="197930"/>
                      </a:cubicBezTo>
                      <a:cubicBezTo>
                        <a:pt x="1977104" y="197930"/>
                        <a:pt x="2058829" y="279749"/>
                        <a:pt x="2058829" y="380238"/>
                      </a:cubicBezTo>
                      <a:lnTo>
                        <a:pt x="2058829" y="639985"/>
                      </a:lnTo>
                      <a:lnTo>
                        <a:pt x="2099501" y="647319"/>
                      </a:lnTo>
                      <a:cubicBezTo>
                        <a:pt x="2609183" y="739521"/>
                        <a:pt x="3013520" y="1143953"/>
                        <a:pt x="3105722" y="1653635"/>
                      </a:cubicBezTo>
                      <a:lnTo>
                        <a:pt x="3113151" y="1694307"/>
                      </a:lnTo>
                      <a:lnTo>
                        <a:pt x="3372898" y="1694307"/>
                      </a:lnTo>
                      <a:cubicBezTo>
                        <a:pt x="3473482" y="1694307"/>
                        <a:pt x="3555206" y="1776127"/>
                        <a:pt x="3555206" y="1876616"/>
                      </a:cubicBezTo>
                      <a:cubicBezTo>
                        <a:pt x="3555206" y="1977104"/>
                        <a:pt x="3473577" y="2058924"/>
                        <a:pt x="3372993" y="20589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6" name="Dowolny kształt: kształt 15">
                  <a:extLst>
                    <a:ext uri="{FF2B5EF4-FFF2-40B4-BE49-F238E27FC236}">
                      <a16:creationId xmlns:a16="http://schemas.microsoft.com/office/drawing/2014/main" id="{F05A087A-E208-4295-A2B2-5528A879836C}"/>
                    </a:ext>
                  </a:extLst>
                </p:cNvPr>
                <p:cNvSpPr/>
                <p:nvPr/>
              </p:nvSpPr>
              <p:spPr>
                <a:xfrm>
                  <a:off x="6278499" y="2560891"/>
                  <a:ext cx="685990" cy="685990"/>
                </a:xfrm>
                <a:custGeom>
                  <a:avLst/>
                  <a:gdLst>
                    <a:gd name="connsiteX0" fmla="*/ 63246 w 685990"/>
                    <a:gd name="connsiteY0" fmla="*/ 18288 h 685990"/>
                    <a:gd name="connsiteX1" fmla="*/ 0 w 685990"/>
                    <a:gd name="connsiteY1" fmla="*/ 0 h 685990"/>
                    <a:gd name="connsiteX2" fmla="*/ 0 w 685990"/>
                    <a:gd name="connsiteY2" fmla="*/ 685991 h 685990"/>
                    <a:gd name="connsiteX3" fmla="*/ 685990 w 685990"/>
                    <a:gd name="connsiteY3" fmla="*/ 685991 h 685990"/>
                    <a:gd name="connsiteX4" fmla="*/ 667703 w 685990"/>
                    <a:gd name="connsiteY4" fmla="*/ 622745 h 685990"/>
                    <a:gd name="connsiteX5" fmla="*/ 63246 w 685990"/>
                    <a:gd name="connsiteY5" fmla="*/ 18288 h 685990"/>
                    <a:gd name="connsiteX6" fmla="*/ 197929 w 685990"/>
                    <a:gd name="connsiteY6" fmla="*/ 488061 h 685990"/>
                    <a:gd name="connsiteX7" fmla="*/ 197929 w 685990"/>
                    <a:gd name="connsiteY7" fmla="*/ 297085 h 685990"/>
                    <a:gd name="connsiteX8" fmla="*/ 389001 w 685990"/>
                    <a:gd name="connsiteY8" fmla="*/ 488061 h 685990"/>
                    <a:gd name="connsiteX9" fmla="*/ 197929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63246" y="18288"/>
                      </a:moveTo>
                      <a:lnTo>
                        <a:pt x="0" y="0"/>
                      </a:ln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67703" y="622745"/>
                      </a:lnTo>
                      <a:cubicBezTo>
                        <a:pt x="584073" y="333566"/>
                        <a:pt x="352425" y="101917"/>
                        <a:pt x="63246" y="18288"/>
                      </a:cubicBezTo>
                      <a:close/>
                      <a:moveTo>
                        <a:pt x="197929" y="488061"/>
                      </a:moveTo>
                      <a:lnTo>
                        <a:pt x="197929" y="297085"/>
                      </a:lnTo>
                      <a:cubicBezTo>
                        <a:pt x="273177" y="347663"/>
                        <a:pt x="338423" y="412909"/>
                        <a:pt x="389001" y="488061"/>
                      </a:cubicBezTo>
                      <a:lnTo>
                        <a:pt x="197929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52" name="Prostokąt 51">
            <a:extLst>
              <a:ext uri="{FF2B5EF4-FFF2-40B4-BE49-F238E27FC236}">
                <a16:creationId xmlns:a16="http://schemas.microsoft.com/office/drawing/2014/main" id="{1EAB7628-4A11-4138-A798-B860AAEA5EB0}"/>
              </a:ext>
            </a:extLst>
          </p:cNvPr>
          <p:cNvSpPr/>
          <p:nvPr/>
        </p:nvSpPr>
        <p:spPr>
          <a:xfrm>
            <a:off x="419686" y="1862389"/>
            <a:ext cx="5052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&lt;zdjęcia i schematy dojazdu do działki&gt;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0E5869-515C-4AD3-B002-83D4AA1A7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Dostępność mediów</a:t>
            </a:r>
            <a:endParaRPr lang="pl-PL" dirty="0"/>
          </a:p>
        </p:txBody>
      </p:sp>
      <p:graphicFrame>
        <p:nvGraphicFramePr>
          <p:cNvPr id="8" name="Tabela 10">
            <a:extLst>
              <a:ext uri="{FF2B5EF4-FFF2-40B4-BE49-F238E27FC236}">
                <a16:creationId xmlns:a16="http://schemas.microsoft.com/office/drawing/2014/main" id="{79A3C9FB-4E59-4803-ABD2-946A7CC78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85083"/>
              </p:ext>
            </p:extLst>
          </p:nvPr>
        </p:nvGraphicFramePr>
        <p:xfrm>
          <a:off x="407987" y="1820016"/>
          <a:ext cx="11376025" cy="44121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26315">
                  <a:extLst>
                    <a:ext uri="{9D8B030D-6E8A-4147-A177-3AD203B41FA5}">
                      <a16:colId xmlns:a16="http://schemas.microsoft.com/office/drawing/2014/main" val="3423492187"/>
                    </a:ext>
                  </a:extLst>
                </a:gridCol>
                <a:gridCol w="1702692">
                  <a:extLst>
                    <a:ext uri="{9D8B030D-6E8A-4147-A177-3AD203B41FA5}">
                      <a16:colId xmlns:a16="http://schemas.microsoft.com/office/drawing/2014/main" val="3547021880"/>
                    </a:ext>
                  </a:extLst>
                </a:gridCol>
                <a:gridCol w="7647018">
                  <a:extLst>
                    <a:ext uri="{9D8B030D-6E8A-4147-A177-3AD203B41FA5}">
                      <a16:colId xmlns:a16="http://schemas.microsoft.com/office/drawing/2014/main" val="3810553368"/>
                    </a:ext>
                  </a:extLst>
                </a:gridCol>
              </a:tblGrid>
              <a:tr h="50909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Media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Odległość przyłącza od granicy terenu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Parametry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68399"/>
                  </a:ext>
                </a:extLst>
              </a:tr>
              <a:tr h="11539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l-PL" sz="120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Energia elektryczna</a:t>
                      </a:r>
                      <a:endParaRPr lang="pl-PL" sz="12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&lt;dostępne napięcie, moc przyłączeniowa, możliwości rozbudowy/modernizacji&gt;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04680"/>
                  </a:ext>
                </a:extLst>
              </a:tr>
              <a:tr h="1119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Gaz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średnica rury, wartość kaloryczna, możliwości rozbudowy/modernizacji&gt;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92717"/>
                  </a:ext>
                </a:extLst>
              </a:tr>
              <a:tr h="916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Woda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możliwości rozbudowy/modernizacji;</a:t>
                      </a:r>
                    </a:p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W razie konieczności podział na wodę do względów socjalnych i przemysłowych&gt;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875278"/>
                  </a:ext>
                </a:extLst>
              </a:tr>
              <a:tr h="7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Ścieki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możliwości rozbudowy/modernizacji&gt;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24641"/>
                  </a:ext>
                </a:extLst>
              </a:tr>
            </a:tbl>
          </a:graphicData>
        </a:graphic>
      </p:graphicFrame>
      <p:grpSp>
        <p:nvGrpSpPr>
          <p:cNvPr id="23" name="Grupa 22">
            <a:extLst>
              <a:ext uri="{FF2B5EF4-FFF2-40B4-BE49-F238E27FC236}">
                <a16:creationId xmlns:a16="http://schemas.microsoft.com/office/drawing/2014/main" id="{01C60479-DC04-449F-A948-942AE60006ED}"/>
              </a:ext>
            </a:extLst>
          </p:cNvPr>
          <p:cNvGrpSpPr/>
          <p:nvPr/>
        </p:nvGrpSpPr>
        <p:grpSpPr>
          <a:xfrm>
            <a:off x="541796" y="2782294"/>
            <a:ext cx="270324" cy="3206471"/>
            <a:chOff x="541797" y="2782294"/>
            <a:chExt cx="252017" cy="3173887"/>
          </a:xfrm>
        </p:grpSpPr>
        <p:grpSp>
          <p:nvGrpSpPr>
            <p:cNvPr id="9" name="Grafika 2">
              <a:extLst>
                <a:ext uri="{FF2B5EF4-FFF2-40B4-BE49-F238E27FC236}">
                  <a16:creationId xmlns:a16="http://schemas.microsoft.com/office/drawing/2014/main" id="{F4BF4F63-9574-4322-94C3-4D0C733B2A5B}"/>
                </a:ext>
              </a:extLst>
            </p:cNvPr>
            <p:cNvGrpSpPr/>
            <p:nvPr/>
          </p:nvGrpSpPr>
          <p:grpSpPr>
            <a:xfrm>
              <a:off x="541797" y="5699998"/>
              <a:ext cx="249910" cy="256183"/>
              <a:chOff x="2447980" y="3111758"/>
              <a:chExt cx="7349691" cy="7534200"/>
            </a:xfrm>
            <a:solidFill>
              <a:schemeClr val="bg1"/>
            </a:solidFill>
          </p:grpSpPr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91AF8F79-F41B-4F02-B74F-200E300535D7}"/>
                  </a:ext>
                </a:extLst>
              </p:cNvPr>
              <p:cNvSpPr/>
              <p:nvPr/>
            </p:nvSpPr>
            <p:spPr>
              <a:xfrm>
                <a:off x="2447980" y="3111758"/>
                <a:ext cx="7349691" cy="7534200"/>
              </a:xfrm>
              <a:custGeom>
                <a:avLst/>
                <a:gdLst>
                  <a:gd name="connsiteX0" fmla="*/ 7145369 w 7295102"/>
                  <a:gd name="connsiteY0" fmla="*/ 972979 h 6579489"/>
                  <a:gd name="connsiteX1" fmla="*/ 4960049 w 7295102"/>
                  <a:gd name="connsiteY1" fmla="*/ 972979 h 6579489"/>
                  <a:gd name="connsiteX2" fmla="*/ 4960049 w 7295102"/>
                  <a:gd name="connsiteY2" fmla="*/ 617696 h 6579489"/>
                  <a:gd name="connsiteX3" fmla="*/ 4916139 w 7295102"/>
                  <a:gd name="connsiteY3" fmla="*/ 511588 h 6579489"/>
                  <a:gd name="connsiteX4" fmla="*/ 4448366 w 7295102"/>
                  <a:gd name="connsiteY4" fmla="*/ 43910 h 6579489"/>
                  <a:gd name="connsiteX5" fmla="*/ 4342257 w 7295102"/>
                  <a:gd name="connsiteY5" fmla="*/ 0 h 6579489"/>
                  <a:gd name="connsiteX6" fmla="*/ 2953036 w 7295102"/>
                  <a:gd name="connsiteY6" fmla="*/ 0 h 6579489"/>
                  <a:gd name="connsiteX7" fmla="*/ 2846928 w 7295102"/>
                  <a:gd name="connsiteY7" fmla="*/ 43910 h 6579489"/>
                  <a:gd name="connsiteX8" fmla="*/ 2379250 w 7295102"/>
                  <a:gd name="connsiteY8" fmla="*/ 511588 h 6579489"/>
                  <a:gd name="connsiteX9" fmla="*/ 2335340 w 7295102"/>
                  <a:gd name="connsiteY9" fmla="*/ 617696 h 6579489"/>
                  <a:gd name="connsiteX10" fmla="*/ 2335340 w 7295102"/>
                  <a:gd name="connsiteY10" fmla="*/ 972979 h 6579489"/>
                  <a:gd name="connsiteX11" fmla="*/ 149924 w 7295102"/>
                  <a:gd name="connsiteY11" fmla="*/ 972979 h 6579489"/>
                  <a:gd name="connsiteX12" fmla="*/ 0 w 7295102"/>
                  <a:gd name="connsiteY12" fmla="*/ 1122807 h 6579489"/>
                  <a:gd name="connsiteX13" fmla="*/ 0 w 7295102"/>
                  <a:gd name="connsiteY13" fmla="*/ 6429566 h 6579489"/>
                  <a:gd name="connsiteX14" fmla="*/ 149924 w 7295102"/>
                  <a:gd name="connsiteY14" fmla="*/ 6579489 h 6579489"/>
                  <a:gd name="connsiteX15" fmla="*/ 7145369 w 7295102"/>
                  <a:gd name="connsiteY15" fmla="*/ 6579489 h 6579489"/>
                  <a:gd name="connsiteX16" fmla="*/ 7295103 w 7295102"/>
                  <a:gd name="connsiteY16" fmla="*/ 6429566 h 6579489"/>
                  <a:gd name="connsiteX17" fmla="*/ 7295103 w 7295102"/>
                  <a:gd name="connsiteY17" fmla="*/ 1122807 h 6579489"/>
                  <a:gd name="connsiteX18" fmla="*/ 7145369 w 7295102"/>
                  <a:gd name="connsiteY18" fmla="*/ 972979 h 6579489"/>
                  <a:gd name="connsiteX19" fmla="*/ 2635091 w 7295102"/>
                  <a:gd name="connsiteY19" fmla="*/ 679895 h 6579489"/>
                  <a:gd name="connsiteX20" fmla="*/ 3014948 w 7295102"/>
                  <a:gd name="connsiteY20" fmla="*/ 299752 h 6579489"/>
                  <a:gd name="connsiteX21" fmla="*/ 4280249 w 7295102"/>
                  <a:gd name="connsiteY21" fmla="*/ 299752 h 6579489"/>
                  <a:gd name="connsiteX22" fmla="*/ 4660011 w 7295102"/>
                  <a:gd name="connsiteY22" fmla="*/ 679895 h 6579489"/>
                  <a:gd name="connsiteX23" fmla="*/ 4660011 w 7295102"/>
                  <a:gd name="connsiteY23" fmla="*/ 973074 h 6579489"/>
                  <a:gd name="connsiteX24" fmla="*/ 2635091 w 7295102"/>
                  <a:gd name="connsiteY24" fmla="*/ 973074 h 6579489"/>
                  <a:gd name="connsiteX25" fmla="*/ 2635091 w 7295102"/>
                  <a:gd name="connsiteY25" fmla="*/ 679895 h 6579489"/>
                  <a:gd name="connsiteX26" fmla="*/ 5934266 w 7295102"/>
                  <a:gd name="connsiteY26" fmla="*/ 3115247 h 6579489"/>
                  <a:gd name="connsiteX27" fmla="*/ 5575269 w 7295102"/>
                  <a:gd name="connsiteY27" fmla="*/ 3377470 h 6579489"/>
                  <a:gd name="connsiteX28" fmla="*/ 5279898 w 7295102"/>
                  <a:gd name="connsiteY28" fmla="*/ 3559683 h 6579489"/>
                  <a:gd name="connsiteX29" fmla="*/ 4984623 w 7295102"/>
                  <a:gd name="connsiteY29" fmla="*/ 3377470 h 6579489"/>
                  <a:gd name="connsiteX30" fmla="*/ 4463606 w 7295102"/>
                  <a:gd name="connsiteY30" fmla="*/ 3093339 h 6579489"/>
                  <a:gd name="connsiteX31" fmla="*/ 3942588 w 7295102"/>
                  <a:gd name="connsiteY31" fmla="*/ 3377470 h 6579489"/>
                  <a:gd name="connsiteX32" fmla="*/ 3647408 w 7295102"/>
                  <a:gd name="connsiteY32" fmla="*/ 3559683 h 6579489"/>
                  <a:gd name="connsiteX33" fmla="*/ 3352038 w 7295102"/>
                  <a:gd name="connsiteY33" fmla="*/ 3377374 h 6579489"/>
                  <a:gd name="connsiteX34" fmla="*/ 2831306 w 7295102"/>
                  <a:gd name="connsiteY34" fmla="*/ 3093339 h 6579489"/>
                  <a:gd name="connsiteX35" fmla="*/ 2310479 w 7295102"/>
                  <a:gd name="connsiteY35" fmla="*/ 3377470 h 6579489"/>
                  <a:gd name="connsiteX36" fmla="*/ 2015109 w 7295102"/>
                  <a:gd name="connsiteY36" fmla="*/ 3559683 h 6579489"/>
                  <a:gd name="connsiteX37" fmla="*/ 1719929 w 7295102"/>
                  <a:gd name="connsiteY37" fmla="*/ 3377470 h 6579489"/>
                  <a:gd name="connsiteX38" fmla="*/ 1360932 w 7295102"/>
                  <a:gd name="connsiteY38" fmla="*/ 3115247 h 6579489"/>
                  <a:gd name="connsiteX39" fmla="*/ 1348835 w 7295102"/>
                  <a:gd name="connsiteY39" fmla="*/ 3112008 h 6579489"/>
                  <a:gd name="connsiteX40" fmla="*/ 1348835 w 7295102"/>
                  <a:gd name="connsiteY40" fmla="*/ 3065526 h 6579489"/>
                  <a:gd name="connsiteX41" fmla="*/ 1998440 w 7295102"/>
                  <a:gd name="connsiteY41" fmla="*/ 2416112 h 6579489"/>
                  <a:gd name="connsiteX42" fmla="*/ 5296948 w 7295102"/>
                  <a:gd name="connsiteY42" fmla="*/ 2416112 h 6579489"/>
                  <a:gd name="connsiteX43" fmla="*/ 5946362 w 7295102"/>
                  <a:gd name="connsiteY43" fmla="*/ 3065526 h 6579489"/>
                  <a:gd name="connsiteX44" fmla="*/ 5946362 w 7295102"/>
                  <a:gd name="connsiteY44" fmla="*/ 3112008 h 6579489"/>
                  <a:gd name="connsiteX45" fmla="*/ 5934266 w 7295102"/>
                  <a:gd name="connsiteY45" fmla="*/ 3115247 h 6579489"/>
                  <a:gd name="connsiteX46" fmla="*/ 5946362 w 7295102"/>
                  <a:gd name="connsiteY46" fmla="*/ 3433477 h 6579489"/>
                  <a:gd name="connsiteX47" fmla="*/ 5946362 w 7295102"/>
                  <a:gd name="connsiteY47" fmla="*/ 4486656 h 6579489"/>
                  <a:gd name="connsiteX48" fmla="*/ 5296948 w 7295102"/>
                  <a:gd name="connsiteY48" fmla="*/ 5136356 h 6579489"/>
                  <a:gd name="connsiteX49" fmla="*/ 1998440 w 7295102"/>
                  <a:gd name="connsiteY49" fmla="*/ 5136356 h 6579489"/>
                  <a:gd name="connsiteX50" fmla="*/ 1348835 w 7295102"/>
                  <a:gd name="connsiteY50" fmla="*/ 4486656 h 6579489"/>
                  <a:gd name="connsiteX51" fmla="*/ 1348835 w 7295102"/>
                  <a:gd name="connsiteY51" fmla="*/ 3433477 h 6579489"/>
                  <a:gd name="connsiteX52" fmla="*/ 1375886 w 7295102"/>
                  <a:gd name="connsiteY52" fmla="*/ 3454813 h 6579489"/>
                  <a:gd name="connsiteX53" fmla="*/ 1494092 w 7295102"/>
                  <a:gd name="connsiteY53" fmla="*/ 3575114 h 6579489"/>
                  <a:gd name="connsiteX54" fmla="*/ 2015109 w 7295102"/>
                  <a:gd name="connsiteY54" fmla="*/ 3859435 h 6579489"/>
                  <a:gd name="connsiteX55" fmla="*/ 2535936 w 7295102"/>
                  <a:gd name="connsiteY55" fmla="*/ 3575114 h 6579489"/>
                  <a:gd name="connsiteX56" fmla="*/ 2831306 w 7295102"/>
                  <a:gd name="connsiteY56" fmla="*/ 3393186 h 6579489"/>
                  <a:gd name="connsiteX57" fmla="*/ 3126581 w 7295102"/>
                  <a:gd name="connsiteY57" fmla="*/ 3575114 h 6579489"/>
                  <a:gd name="connsiteX58" fmla="*/ 3647408 w 7295102"/>
                  <a:gd name="connsiteY58" fmla="*/ 3859435 h 6579489"/>
                  <a:gd name="connsiteX59" fmla="*/ 4168235 w 7295102"/>
                  <a:gd name="connsiteY59" fmla="*/ 3575114 h 6579489"/>
                  <a:gd name="connsiteX60" fmla="*/ 4463510 w 7295102"/>
                  <a:gd name="connsiteY60" fmla="*/ 3393186 h 6579489"/>
                  <a:gd name="connsiteX61" fmla="*/ 4758976 w 7295102"/>
                  <a:gd name="connsiteY61" fmla="*/ 3575114 h 6579489"/>
                  <a:gd name="connsiteX62" fmla="*/ 5279803 w 7295102"/>
                  <a:gd name="connsiteY62" fmla="*/ 3859435 h 6579489"/>
                  <a:gd name="connsiteX63" fmla="*/ 5800821 w 7295102"/>
                  <a:gd name="connsiteY63" fmla="*/ 3575114 h 6579489"/>
                  <a:gd name="connsiteX64" fmla="*/ 5919312 w 7295102"/>
                  <a:gd name="connsiteY64" fmla="*/ 3454813 h 6579489"/>
                  <a:gd name="connsiteX65" fmla="*/ 5946362 w 7295102"/>
                  <a:gd name="connsiteY65" fmla="*/ 3433477 h 6579489"/>
                  <a:gd name="connsiteX66" fmla="*/ 4056698 w 7295102"/>
                  <a:gd name="connsiteY66" fmla="*/ 2116360 h 6579489"/>
                  <a:gd name="connsiteX67" fmla="*/ 3238595 w 7295102"/>
                  <a:gd name="connsiteY67" fmla="*/ 2116360 h 6579489"/>
                  <a:gd name="connsiteX68" fmla="*/ 3238595 w 7295102"/>
                  <a:gd name="connsiteY68" fmla="*/ 1272635 h 6579489"/>
                  <a:gd name="connsiteX69" fmla="*/ 4056698 w 7295102"/>
                  <a:gd name="connsiteY69" fmla="*/ 1272635 h 6579489"/>
                  <a:gd name="connsiteX70" fmla="*/ 4056698 w 7295102"/>
                  <a:gd name="connsiteY70" fmla="*/ 2116360 h 6579489"/>
                  <a:gd name="connsiteX71" fmla="*/ 6995351 w 7295102"/>
                  <a:gd name="connsiteY71" fmla="*/ 6279643 h 6579489"/>
                  <a:gd name="connsiteX72" fmla="*/ 299847 w 7295102"/>
                  <a:gd name="connsiteY72" fmla="*/ 6279643 h 6579489"/>
                  <a:gd name="connsiteX73" fmla="*/ 299847 w 7295102"/>
                  <a:gd name="connsiteY73" fmla="*/ 1272731 h 6579489"/>
                  <a:gd name="connsiteX74" fmla="*/ 2938939 w 7295102"/>
                  <a:gd name="connsiteY74" fmla="*/ 1272731 h 6579489"/>
                  <a:gd name="connsiteX75" fmla="*/ 2938939 w 7295102"/>
                  <a:gd name="connsiteY75" fmla="*/ 2116455 h 6579489"/>
                  <a:gd name="connsiteX76" fmla="*/ 1998536 w 7295102"/>
                  <a:gd name="connsiteY76" fmla="*/ 2116455 h 6579489"/>
                  <a:gd name="connsiteX77" fmla="*/ 1049179 w 7295102"/>
                  <a:gd name="connsiteY77" fmla="*/ 3065526 h 6579489"/>
                  <a:gd name="connsiteX78" fmla="*/ 1049179 w 7295102"/>
                  <a:gd name="connsiteY78" fmla="*/ 4486656 h 6579489"/>
                  <a:gd name="connsiteX79" fmla="*/ 1998536 w 7295102"/>
                  <a:gd name="connsiteY79" fmla="*/ 5436013 h 6579489"/>
                  <a:gd name="connsiteX80" fmla="*/ 5297043 w 7295102"/>
                  <a:gd name="connsiteY80" fmla="*/ 5436013 h 6579489"/>
                  <a:gd name="connsiteX81" fmla="*/ 6212491 w 7295102"/>
                  <a:gd name="connsiteY81" fmla="*/ 4737926 h 6579489"/>
                  <a:gd name="connsiteX82" fmla="*/ 6215920 w 7295102"/>
                  <a:gd name="connsiteY82" fmla="*/ 4725353 h 6579489"/>
                  <a:gd name="connsiteX83" fmla="*/ 6995446 w 7295102"/>
                  <a:gd name="connsiteY83" fmla="*/ 4725353 h 6579489"/>
                  <a:gd name="connsiteX84" fmla="*/ 6995446 w 7295102"/>
                  <a:gd name="connsiteY84" fmla="*/ 6279643 h 6579489"/>
                  <a:gd name="connsiteX85" fmla="*/ 6995351 w 7295102"/>
                  <a:gd name="connsiteY85" fmla="*/ 4425791 h 6579489"/>
                  <a:gd name="connsiteX86" fmla="*/ 6246210 w 7295102"/>
                  <a:gd name="connsiteY86" fmla="*/ 4425791 h 6579489"/>
                  <a:gd name="connsiteX87" fmla="*/ 6246210 w 7295102"/>
                  <a:gd name="connsiteY87" fmla="*/ 3926015 h 6579489"/>
                  <a:gd name="connsiteX88" fmla="*/ 6995351 w 7295102"/>
                  <a:gd name="connsiteY88" fmla="*/ 3926015 h 6579489"/>
                  <a:gd name="connsiteX89" fmla="*/ 6995351 w 7295102"/>
                  <a:gd name="connsiteY89" fmla="*/ 4425791 h 6579489"/>
                  <a:gd name="connsiteX90" fmla="*/ 6995351 w 7295102"/>
                  <a:gd name="connsiteY90" fmla="*/ 3626168 h 6579489"/>
                  <a:gd name="connsiteX91" fmla="*/ 6246210 w 7295102"/>
                  <a:gd name="connsiteY91" fmla="*/ 3626168 h 6579489"/>
                  <a:gd name="connsiteX92" fmla="*/ 6246210 w 7295102"/>
                  <a:gd name="connsiteY92" fmla="*/ 3065526 h 6579489"/>
                  <a:gd name="connsiteX93" fmla="*/ 5296948 w 7295102"/>
                  <a:gd name="connsiteY93" fmla="*/ 2116455 h 6579489"/>
                  <a:gd name="connsiteX94" fmla="*/ 4356354 w 7295102"/>
                  <a:gd name="connsiteY94" fmla="*/ 2116455 h 6579489"/>
                  <a:gd name="connsiteX95" fmla="*/ 4356354 w 7295102"/>
                  <a:gd name="connsiteY95" fmla="*/ 1272731 h 6579489"/>
                  <a:gd name="connsiteX96" fmla="*/ 6995255 w 7295102"/>
                  <a:gd name="connsiteY96" fmla="*/ 1272731 h 6579489"/>
                  <a:gd name="connsiteX97" fmla="*/ 6995255 w 7295102"/>
                  <a:gd name="connsiteY97" fmla="*/ 3626168 h 657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7295102" h="6579489">
                    <a:moveTo>
                      <a:pt x="7145369" y="972979"/>
                    </a:moveTo>
                    <a:lnTo>
                      <a:pt x="4960049" y="972979"/>
                    </a:lnTo>
                    <a:lnTo>
                      <a:pt x="4960049" y="617696"/>
                    </a:lnTo>
                    <a:cubicBezTo>
                      <a:pt x="4960049" y="577501"/>
                      <a:pt x="4944428" y="540068"/>
                      <a:pt x="4916139" y="511588"/>
                    </a:cubicBezTo>
                    <a:lnTo>
                      <a:pt x="4448366" y="43910"/>
                    </a:lnTo>
                    <a:cubicBezTo>
                      <a:pt x="4419981" y="15526"/>
                      <a:pt x="4382453" y="0"/>
                      <a:pt x="4342257" y="0"/>
                    </a:cubicBezTo>
                    <a:lnTo>
                      <a:pt x="2953036" y="0"/>
                    </a:lnTo>
                    <a:cubicBezTo>
                      <a:pt x="2912936" y="0"/>
                      <a:pt x="2875407" y="15526"/>
                      <a:pt x="2846928" y="43910"/>
                    </a:cubicBezTo>
                    <a:lnTo>
                      <a:pt x="2379250" y="511588"/>
                    </a:lnTo>
                    <a:cubicBezTo>
                      <a:pt x="2350961" y="540068"/>
                      <a:pt x="2335340" y="577406"/>
                      <a:pt x="2335340" y="617696"/>
                    </a:cubicBezTo>
                    <a:lnTo>
                      <a:pt x="2335340" y="972979"/>
                    </a:lnTo>
                    <a:lnTo>
                      <a:pt x="149924" y="972979"/>
                    </a:lnTo>
                    <a:cubicBezTo>
                      <a:pt x="67247" y="972979"/>
                      <a:pt x="0" y="1040130"/>
                      <a:pt x="0" y="1122807"/>
                    </a:cubicBezTo>
                    <a:lnTo>
                      <a:pt x="0" y="6429566"/>
                    </a:lnTo>
                    <a:cubicBezTo>
                      <a:pt x="0" y="6512243"/>
                      <a:pt x="67247" y="6579489"/>
                      <a:pt x="149924" y="6579489"/>
                    </a:cubicBezTo>
                    <a:lnTo>
                      <a:pt x="7145369" y="6579489"/>
                    </a:lnTo>
                    <a:cubicBezTo>
                      <a:pt x="7228046" y="6579489"/>
                      <a:pt x="7295103" y="6512243"/>
                      <a:pt x="7295103" y="6429566"/>
                    </a:cubicBezTo>
                    <a:lnTo>
                      <a:pt x="7295103" y="1122807"/>
                    </a:lnTo>
                    <a:cubicBezTo>
                      <a:pt x="7295103" y="1040130"/>
                      <a:pt x="7228046" y="972979"/>
                      <a:pt x="7145369" y="972979"/>
                    </a:cubicBezTo>
                    <a:close/>
                    <a:moveTo>
                      <a:pt x="2635091" y="679895"/>
                    </a:moveTo>
                    <a:lnTo>
                      <a:pt x="3014948" y="299752"/>
                    </a:lnTo>
                    <a:lnTo>
                      <a:pt x="4280249" y="299752"/>
                    </a:lnTo>
                    <a:lnTo>
                      <a:pt x="4660011" y="679895"/>
                    </a:lnTo>
                    <a:lnTo>
                      <a:pt x="4660011" y="973074"/>
                    </a:lnTo>
                    <a:lnTo>
                      <a:pt x="2635091" y="973074"/>
                    </a:lnTo>
                    <a:lnTo>
                      <a:pt x="2635091" y="679895"/>
                    </a:lnTo>
                    <a:close/>
                    <a:moveTo>
                      <a:pt x="5934266" y="3115247"/>
                    </a:moveTo>
                    <a:cubicBezTo>
                      <a:pt x="5762435" y="3163634"/>
                      <a:pt x="5658612" y="3282315"/>
                      <a:pt x="5575269" y="3377470"/>
                    </a:cubicBezTo>
                    <a:cubicBezTo>
                      <a:pt x="5473542" y="3493675"/>
                      <a:pt x="5409724" y="3559683"/>
                      <a:pt x="5279898" y="3559683"/>
                    </a:cubicBezTo>
                    <a:cubicBezTo>
                      <a:pt x="5150358" y="3559683"/>
                      <a:pt x="5086350" y="3493675"/>
                      <a:pt x="4984623" y="3377470"/>
                    </a:cubicBezTo>
                    <a:cubicBezTo>
                      <a:pt x="4879658" y="3257550"/>
                      <a:pt x="4735735" y="3093339"/>
                      <a:pt x="4463606" y="3093339"/>
                    </a:cubicBezTo>
                    <a:cubicBezTo>
                      <a:pt x="4191572" y="3093339"/>
                      <a:pt x="4047744" y="3257645"/>
                      <a:pt x="3942588" y="3377470"/>
                    </a:cubicBezTo>
                    <a:cubicBezTo>
                      <a:pt x="3841052" y="3493675"/>
                      <a:pt x="3777044" y="3559683"/>
                      <a:pt x="3647408" y="3559683"/>
                    </a:cubicBezTo>
                    <a:cubicBezTo>
                      <a:pt x="3517583" y="3559683"/>
                      <a:pt x="3453860" y="3493675"/>
                      <a:pt x="3352038" y="3377374"/>
                    </a:cubicBezTo>
                    <a:cubicBezTo>
                      <a:pt x="3247073" y="3257645"/>
                      <a:pt x="3103245" y="3093339"/>
                      <a:pt x="2831306" y="3093339"/>
                    </a:cubicBezTo>
                    <a:cubicBezTo>
                      <a:pt x="2559177" y="3093339"/>
                      <a:pt x="2415254" y="3257645"/>
                      <a:pt x="2310479" y="3377470"/>
                    </a:cubicBezTo>
                    <a:cubicBezTo>
                      <a:pt x="2208657" y="3493675"/>
                      <a:pt x="2144744" y="3559683"/>
                      <a:pt x="2015109" y="3559683"/>
                    </a:cubicBezTo>
                    <a:cubicBezTo>
                      <a:pt x="1885283" y="3559683"/>
                      <a:pt x="1821371" y="3493675"/>
                      <a:pt x="1719929" y="3377470"/>
                    </a:cubicBezTo>
                    <a:cubicBezTo>
                      <a:pt x="1636490" y="3282315"/>
                      <a:pt x="1532477" y="3163538"/>
                      <a:pt x="1360932" y="3115247"/>
                    </a:cubicBezTo>
                    <a:lnTo>
                      <a:pt x="1348835" y="3112008"/>
                    </a:lnTo>
                    <a:lnTo>
                      <a:pt x="1348835" y="3065526"/>
                    </a:lnTo>
                    <a:cubicBezTo>
                      <a:pt x="1348835" y="2707577"/>
                      <a:pt x="1640300" y="2416112"/>
                      <a:pt x="1998440" y="2416112"/>
                    </a:cubicBezTo>
                    <a:lnTo>
                      <a:pt x="5296948" y="2416112"/>
                    </a:lnTo>
                    <a:cubicBezTo>
                      <a:pt x="5655088" y="2416112"/>
                      <a:pt x="5946362" y="2707577"/>
                      <a:pt x="5946362" y="3065526"/>
                    </a:cubicBezTo>
                    <a:lnTo>
                      <a:pt x="5946362" y="3112008"/>
                    </a:lnTo>
                    <a:lnTo>
                      <a:pt x="5934266" y="3115247"/>
                    </a:lnTo>
                    <a:close/>
                    <a:moveTo>
                      <a:pt x="5946362" y="3433477"/>
                    </a:moveTo>
                    <a:lnTo>
                      <a:pt x="5946362" y="4486656"/>
                    </a:lnTo>
                    <a:cubicBezTo>
                      <a:pt x="5946362" y="4844891"/>
                      <a:pt x="5655088" y="5136356"/>
                      <a:pt x="5296948" y="5136356"/>
                    </a:cubicBezTo>
                    <a:lnTo>
                      <a:pt x="1998440" y="5136356"/>
                    </a:lnTo>
                    <a:cubicBezTo>
                      <a:pt x="1640300" y="5136356"/>
                      <a:pt x="1348835" y="4844891"/>
                      <a:pt x="1348835" y="4486656"/>
                    </a:cubicBezTo>
                    <a:lnTo>
                      <a:pt x="1348835" y="3433477"/>
                    </a:lnTo>
                    <a:lnTo>
                      <a:pt x="1375886" y="3454813"/>
                    </a:lnTo>
                    <a:cubicBezTo>
                      <a:pt x="1411986" y="3483578"/>
                      <a:pt x="1446467" y="3520821"/>
                      <a:pt x="1494092" y="3575114"/>
                    </a:cubicBezTo>
                    <a:cubicBezTo>
                      <a:pt x="1599343" y="3695319"/>
                      <a:pt x="1742980" y="3859435"/>
                      <a:pt x="2015109" y="3859435"/>
                    </a:cubicBezTo>
                    <a:cubicBezTo>
                      <a:pt x="2287048" y="3859435"/>
                      <a:pt x="2430875" y="3695319"/>
                      <a:pt x="2535936" y="3575114"/>
                    </a:cubicBezTo>
                    <a:cubicBezTo>
                      <a:pt x="2637758" y="3458909"/>
                      <a:pt x="2701671" y="3393186"/>
                      <a:pt x="2831306" y="3393186"/>
                    </a:cubicBezTo>
                    <a:cubicBezTo>
                      <a:pt x="2961037" y="3393186"/>
                      <a:pt x="3024854" y="3458909"/>
                      <a:pt x="3126581" y="3575114"/>
                    </a:cubicBezTo>
                    <a:cubicBezTo>
                      <a:pt x="3231547" y="3695319"/>
                      <a:pt x="3375184" y="3859435"/>
                      <a:pt x="3647408" y="3859435"/>
                    </a:cubicBezTo>
                    <a:cubicBezTo>
                      <a:pt x="3919347" y="3859435"/>
                      <a:pt x="4063270" y="3695319"/>
                      <a:pt x="4168235" y="3575114"/>
                    </a:cubicBezTo>
                    <a:cubicBezTo>
                      <a:pt x="4269963" y="3458909"/>
                      <a:pt x="4333780" y="3393186"/>
                      <a:pt x="4463510" y="3393186"/>
                    </a:cubicBezTo>
                    <a:cubicBezTo>
                      <a:pt x="4593336" y="3393186"/>
                      <a:pt x="4657058" y="3458909"/>
                      <a:pt x="4758976" y="3575114"/>
                    </a:cubicBezTo>
                    <a:cubicBezTo>
                      <a:pt x="4863941" y="3695319"/>
                      <a:pt x="5007769" y="3859435"/>
                      <a:pt x="5279803" y="3859435"/>
                    </a:cubicBezTo>
                    <a:cubicBezTo>
                      <a:pt x="5551932" y="3859435"/>
                      <a:pt x="5695855" y="3695319"/>
                      <a:pt x="5800821" y="3575114"/>
                    </a:cubicBezTo>
                    <a:cubicBezTo>
                      <a:pt x="5848636" y="3520631"/>
                      <a:pt x="5883211" y="3483483"/>
                      <a:pt x="5919312" y="3454813"/>
                    </a:cubicBezTo>
                    <a:lnTo>
                      <a:pt x="5946362" y="3433477"/>
                    </a:lnTo>
                    <a:close/>
                    <a:moveTo>
                      <a:pt x="4056698" y="2116360"/>
                    </a:moveTo>
                    <a:lnTo>
                      <a:pt x="3238595" y="2116360"/>
                    </a:lnTo>
                    <a:lnTo>
                      <a:pt x="3238595" y="1272635"/>
                    </a:lnTo>
                    <a:lnTo>
                      <a:pt x="4056698" y="1272635"/>
                    </a:lnTo>
                    <a:lnTo>
                      <a:pt x="4056698" y="2116360"/>
                    </a:lnTo>
                    <a:close/>
                    <a:moveTo>
                      <a:pt x="6995351" y="6279643"/>
                    </a:moveTo>
                    <a:lnTo>
                      <a:pt x="299847" y="6279643"/>
                    </a:lnTo>
                    <a:lnTo>
                      <a:pt x="299847" y="1272731"/>
                    </a:lnTo>
                    <a:lnTo>
                      <a:pt x="2938939" y="1272731"/>
                    </a:lnTo>
                    <a:lnTo>
                      <a:pt x="2938939" y="2116455"/>
                    </a:lnTo>
                    <a:lnTo>
                      <a:pt x="1998536" y="2116455"/>
                    </a:lnTo>
                    <a:cubicBezTo>
                      <a:pt x="1474946" y="2116455"/>
                      <a:pt x="1049179" y="2542318"/>
                      <a:pt x="1049179" y="3065526"/>
                    </a:cubicBezTo>
                    <a:lnTo>
                      <a:pt x="1049179" y="4486656"/>
                    </a:lnTo>
                    <a:cubicBezTo>
                      <a:pt x="1049179" y="5010246"/>
                      <a:pt x="1475042" y="5436013"/>
                      <a:pt x="1998536" y="5436013"/>
                    </a:cubicBezTo>
                    <a:lnTo>
                      <a:pt x="5297043" y="5436013"/>
                    </a:lnTo>
                    <a:cubicBezTo>
                      <a:pt x="5722906" y="5436013"/>
                      <a:pt x="6099334" y="5148834"/>
                      <a:pt x="6212491" y="4737926"/>
                    </a:cubicBezTo>
                    <a:lnTo>
                      <a:pt x="6215920" y="4725353"/>
                    </a:lnTo>
                    <a:lnTo>
                      <a:pt x="6995446" y="4725353"/>
                    </a:lnTo>
                    <a:lnTo>
                      <a:pt x="6995446" y="6279643"/>
                    </a:lnTo>
                    <a:close/>
                    <a:moveTo>
                      <a:pt x="6995351" y="4425791"/>
                    </a:moveTo>
                    <a:lnTo>
                      <a:pt x="6246210" y="4425791"/>
                    </a:lnTo>
                    <a:lnTo>
                      <a:pt x="6246210" y="3926015"/>
                    </a:lnTo>
                    <a:lnTo>
                      <a:pt x="6995351" y="3926015"/>
                    </a:lnTo>
                    <a:lnTo>
                      <a:pt x="6995351" y="4425791"/>
                    </a:lnTo>
                    <a:close/>
                    <a:moveTo>
                      <a:pt x="6995351" y="3626168"/>
                    </a:moveTo>
                    <a:lnTo>
                      <a:pt x="6246210" y="3626168"/>
                    </a:lnTo>
                    <a:lnTo>
                      <a:pt x="6246210" y="3065526"/>
                    </a:lnTo>
                    <a:cubicBezTo>
                      <a:pt x="6246210" y="2542223"/>
                      <a:pt x="5820347" y="2116455"/>
                      <a:pt x="5296948" y="2116455"/>
                    </a:cubicBezTo>
                    <a:lnTo>
                      <a:pt x="4356354" y="2116455"/>
                    </a:lnTo>
                    <a:lnTo>
                      <a:pt x="4356354" y="1272731"/>
                    </a:lnTo>
                    <a:lnTo>
                      <a:pt x="6995255" y="1272731"/>
                    </a:lnTo>
                    <a:lnTo>
                      <a:pt x="6995255" y="36261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B5B585BA-7633-4E3F-A78A-A0B659387444}"/>
                  </a:ext>
                </a:extLst>
              </p:cNvPr>
              <p:cNvSpPr/>
              <p:nvPr/>
            </p:nvSpPr>
            <p:spPr>
              <a:xfrm>
                <a:off x="4330740" y="5364117"/>
                <a:ext cx="719146" cy="299947"/>
              </a:xfrm>
              <a:custGeom>
                <a:avLst/>
                <a:gdLst>
                  <a:gd name="connsiteX0" fmla="*/ 569119 w 719137"/>
                  <a:gd name="connsiteY0" fmla="*/ 0 h 299942"/>
                  <a:gd name="connsiteX1" fmla="*/ 149924 w 719137"/>
                  <a:gd name="connsiteY1" fmla="*/ 0 h 299942"/>
                  <a:gd name="connsiteX2" fmla="*/ 0 w 719137"/>
                  <a:gd name="connsiteY2" fmla="*/ 149923 h 299942"/>
                  <a:gd name="connsiteX3" fmla="*/ 149924 w 719137"/>
                  <a:gd name="connsiteY3" fmla="*/ 299942 h 299942"/>
                  <a:gd name="connsiteX4" fmla="*/ 569119 w 719137"/>
                  <a:gd name="connsiteY4" fmla="*/ 299942 h 299942"/>
                  <a:gd name="connsiteX5" fmla="*/ 719138 w 719137"/>
                  <a:gd name="connsiteY5" fmla="*/ 149923 h 299942"/>
                  <a:gd name="connsiteX6" fmla="*/ 569119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119" y="0"/>
                    </a:moveTo>
                    <a:lnTo>
                      <a:pt x="149924" y="0"/>
                    </a:lnTo>
                    <a:cubicBezTo>
                      <a:pt x="67151" y="0"/>
                      <a:pt x="0" y="67246"/>
                      <a:pt x="0" y="149923"/>
                    </a:cubicBezTo>
                    <a:cubicBezTo>
                      <a:pt x="0" y="232696"/>
                      <a:pt x="67151" y="299942"/>
                      <a:pt x="149924" y="299942"/>
                    </a:cubicBezTo>
                    <a:lnTo>
                      <a:pt x="569119" y="299942"/>
                    </a:lnTo>
                    <a:cubicBezTo>
                      <a:pt x="651891" y="299942"/>
                      <a:pt x="719138" y="232696"/>
                      <a:pt x="719138" y="149923"/>
                    </a:cubicBezTo>
                    <a:cubicBezTo>
                      <a:pt x="719138" y="67246"/>
                      <a:pt x="651891" y="0"/>
                      <a:pt x="5691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8BB9202D-292F-4B4F-9A38-825D1A3EF398}"/>
                  </a:ext>
                </a:extLst>
              </p:cNvPr>
              <p:cNvSpPr/>
              <p:nvPr/>
            </p:nvSpPr>
            <p:spPr>
              <a:xfrm>
                <a:off x="5736065" y="5364117"/>
                <a:ext cx="718940" cy="299947"/>
              </a:xfrm>
              <a:custGeom>
                <a:avLst/>
                <a:gdLst>
                  <a:gd name="connsiteX0" fmla="*/ 569024 w 718947"/>
                  <a:gd name="connsiteY0" fmla="*/ 0 h 299942"/>
                  <a:gd name="connsiteX1" fmla="*/ 150019 w 718947"/>
                  <a:gd name="connsiteY1" fmla="*/ 0 h 299942"/>
                  <a:gd name="connsiteX2" fmla="*/ 0 w 718947"/>
                  <a:gd name="connsiteY2" fmla="*/ 149923 h 299942"/>
                  <a:gd name="connsiteX3" fmla="*/ 150019 w 718947"/>
                  <a:gd name="connsiteY3" fmla="*/ 299942 h 299942"/>
                  <a:gd name="connsiteX4" fmla="*/ 569024 w 718947"/>
                  <a:gd name="connsiteY4" fmla="*/ 299942 h 299942"/>
                  <a:gd name="connsiteX5" fmla="*/ 718947 w 718947"/>
                  <a:gd name="connsiteY5" fmla="*/ 149923 h 299942"/>
                  <a:gd name="connsiteX6" fmla="*/ 569024 w 71894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947" h="299942">
                    <a:moveTo>
                      <a:pt x="569024" y="0"/>
                    </a:moveTo>
                    <a:lnTo>
                      <a:pt x="150019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50019" y="299942"/>
                    </a:cubicBezTo>
                    <a:lnTo>
                      <a:pt x="569024" y="299942"/>
                    </a:lnTo>
                    <a:cubicBezTo>
                      <a:pt x="651796" y="299942"/>
                      <a:pt x="718947" y="232696"/>
                      <a:pt x="718947" y="149923"/>
                    </a:cubicBezTo>
                    <a:cubicBezTo>
                      <a:pt x="718947" y="67246"/>
                      <a:pt x="651796" y="0"/>
                      <a:pt x="56902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0975ABF5-C85F-475A-8AFC-CD943C1CAA0A}"/>
                  </a:ext>
                </a:extLst>
              </p:cNvPr>
              <p:cNvSpPr/>
              <p:nvPr/>
            </p:nvSpPr>
            <p:spPr>
              <a:xfrm>
                <a:off x="7141184" y="5364117"/>
                <a:ext cx="719146" cy="299947"/>
              </a:xfrm>
              <a:custGeom>
                <a:avLst/>
                <a:gdLst>
                  <a:gd name="connsiteX0" fmla="*/ 569405 w 719137"/>
                  <a:gd name="connsiteY0" fmla="*/ 0 h 299942"/>
                  <a:gd name="connsiteX1" fmla="*/ 149923 w 719137"/>
                  <a:gd name="connsiteY1" fmla="*/ 0 h 299942"/>
                  <a:gd name="connsiteX2" fmla="*/ 0 w 719137"/>
                  <a:gd name="connsiteY2" fmla="*/ 149923 h 299942"/>
                  <a:gd name="connsiteX3" fmla="*/ 149923 w 719137"/>
                  <a:gd name="connsiteY3" fmla="*/ 299942 h 299942"/>
                  <a:gd name="connsiteX4" fmla="*/ 569405 w 719137"/>
                  <a:gd name="connsiteY4" fmla="*/ 299942 h 299942"/>
                  <a:gd name="connsiteX5" fmla="*/ 719137 w 719137"/>
                  <a:gd name="connsiteY5" fmla="*/ 149923 h 299942"/>
                  <a:gd name="connsiteX6" fmla="*/ 569405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405" y="0"/>
                    </a:moveTo>
                    <a:lnTo>
                      <a:pt x="149923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49923" y="299942"/>
                    </a:cubicBezTo>
                    <a:lnTo>
                      <a:pt x="569405" y="299942"/>
                    </a:lnTo>
                    <a:cubicBezTo>
                      <a:pt x="651891" y="299942"/>
                      <a:pt x="719137" y="232696"/>
                      <a:pt x="719137" y="149923"/>
                    </a:cubicBezTo>
                    <a:cubicBezTo>
                      <a:pt x="719233" y="67246"/>
                      <a:pt x="651891" y="0"/>
                      <a:pt x="56940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B4A05CA0-096C-4911-A615-9155BA8DA723}"/>
                </a:ext>
              </a:extLst>
            </p:cNvPr>
            <p:cNvGrpSpPr/>
            <p:nvPr/>
          </p:nvGrpSpPr>
          <p:grpSpPr>
            <a:xfrm>
              <a:off x="546667" y="2782294"/>
              <a:ext cx="245040" cy="265519"/>
              <a:chOff x="2540729" y="-30"/>
              <a:chExt cx="7310808" cy="7921784"/>
            </a:xfrm>
            <a:solidFill>
              <a:schemeClr val="bg1"/>
            </a:solidFill>
          </p:grpSpPr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D7A4759E-93E0-4BDB-8D4D-5DFC79AC16E6}"/>
                  </a:ext>
                </a:extLst>
              </p:cNvPr>
              <p:cNvSpPr/>
              <p:nvPr/>
            </p:nvSpPr>
            <p:spPr>
              <a:xfrm>
                <a:off x="2540729" y="4495936"/>
                <a:ext cx="1764702" cy="3425818"/>
              </a:xfrm>
              <a:custGeom>
                <a:avLst/>
                <a:gdLst>
                  <a:gd name="connsiteX0" fmla="*/ 1083165 w 1244108"/>
                  <a:gd name="connsiteY0" fmla="*/ 1021773 h 2365099"/>
                  <a:gd name="connsiteX1" fmla="*/ 409651 w 1244108"/>
                  <a:gd name="connsiteY1" fmla="*/ 1021773 h 2365099"/>
                  <a:gd name="connsiteX2" fmla="*/ 768623 w 1244108"/>
                  <a:gd name="connsiteY2" fmla="*/ 226835 h 2365099"/>
                  <a:gd name="connsiteX3" fmla="*/ 688178 w 1244108"/>
                  <a:gd name="connsiteY3" fmla="*/ 14279 h 2365099"/>
                  <a:gd name="connsiteX4" fmla="*/ 475538 w 1244108"/>
                  <a:gd name="connsiteY4" fmla="*/ 94723 h 2365099"/>
                  <a:gd name="connsiteX5" fmla="*/ 14243 w 1244108"/>
                  <a:gd name="connsiteY5" fmla="*/ 1116439 h 2365099"/>
                  <a:gd name="connsiteX6" fmla="*/ 25855 w 1244108"/>
                  <a:gd name="connsiteY6" fmla="*/ 1269840 h 2365099"/>
                  <a:gd name="connsiteX7" fmla="*/ 160743 w 1244108"/>
                  <a:gd name="connsiteY7" fmla="*/ 1343384 h 2365099"/>
                  <a:gd name="connsiteX8" fmla="*/ 834258 w 1244108"/>
                  <a:gd name="connsiteY8" fmla="*/ 1343384 h 2365099"/>
                  <a:gd name="connsiteX9" fmla="*/ 475622 w 1244108"/>
                  <a:gd name="connsiteY9" fmla="*/ 2138239 h 2365099"/>
                  <a:gd name="connsiteX10" fmla="*/ 555899 w 1244108"/>
                  <a:gd name="connsiteY10" fmla="*/ 2350879 h 2365099"/>
                  <a:gd name="connsiteX11" fmla="*/ 621954 w 1244108"/>
                  <a:gd name="connsiteY11" fmla="*/ 2365100 h 2365099"/>
                  <a:gd name="connsiteX12" fmla="*/ 768707 w 1244108"/>
                  <a:gd name="connsiteY12" fmla="*/ 2270519 h 2365099"/>
                  <a:gd name="connsiteX13" fmla="*/ 1229918 w 1244108"/>
                  <a:gd name="connsiteY13" fmla="*/ 1248887 h 2365099"/>
                  <a:gd name="connsiteX14" fmla="*/ 1218306 w 1244108"/>
                  <a:gd name="connsiteY14" fmla="*/ 1095486 h 2365099"/>
                  <a:gd name="connsiteX15" fmla="*/ 1083165 w 1244108"/>
                  <a:gd name="connsiteY15" fmla="*/ 1021773 h 23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4108" h="2365099">
                    <a:moveTo>
                      <a:pt x="1083165" y="1021773"/>
                    </a:moveTo>
                    <a:lnTo>
                      <a:pt x="409651" y="1021773"/>
                    </a:lnTo>
                    <a:lnTo>
                      <a:pt x="768623" y="226835"/>
                    </a:lnTo>
                    <a:cubicBezTo>
                      <a:pt x="805059" y="145969"/>
                      <a:pt x="769044" y="50714"/>
                      <a:pt x="688178" y="14279"/>
                    </a:cubicBezTo>
                    <a:cubicBezTo>
                      <a:pt x="607060" y="-22241"/>
                      <a:pt x="511806" y="13690"/>
                      <a:pt x="475538" y="94723"/>
                    </a:cubicBezTo>
                    <a:lnTo>
                      <a:pt x="14243" y="1116439"/>
                    </a:lnTo>
                    <a:cubicBezTo>
                      <a:pt x="-8224" y="1166086"/>
                      <a:pt x="-3933" y="1223811"/>
                      <a:pt x="25855" y="1269840"/>
                    </a:cubicBezTo>
                    <a:cubicBezTo>
                      <a:pt x="55475" y="1315616"/>
                      <a:pt x="106216" y="1343384"/>
                      <a:pt x="160743" y="1343384"/>
                    </a:cubicBezTo>
                    <a:lnTo>
                      <a:pt x="834258" y="1343384"/>
                    </a:lnTo>
                    <a:lnTo>
                      <a:pt x="475622" y="2138239"/>
                    </a:lnTo>
                    <a:cubicBezTo>
                      <a:pt x="438850" y="2219021"/>
                      <a:pt x="474865" y="2314275"/>
                      <a:pt x="555899" y="2350879"/>
                    </a:cubicBezTo>
                    <a:cubicBezTo>
                      <a:pt x="577356" y="2360388"/>
                      <a:pt x="599824" y="2365100"/>
                      <a:pt x="621954" y="2365100"/>
                    </a:cubicBezTo>
                    <a:cubicBezTo>
                      <a:pt x="683129" y="2365100"/>
                      <a:pt x="741696" y="2329927"/>
                      <a:pt x="768707" y="2270519"/>
                    </a:cubicBezTo>
                    <a:lnTo>
                      <a:pt x="1229918" y="1248887"/>
                    </a:lnTo>
                    <a:cubicBezTo>
                      <a:pt x="1252385" y="1199156"/>
                      <a:pt x="1247926" y="1141263"/>
                      <a:pt x="1218306" y="1095486"/>
                    </a:cubicBezTo>
                    <a:cubicBezTo>
                      <a:pt x="1188770" y="1049458"/>
                      <a:pt x="1137861" y="1021773"/>
                      <a:pt x="1083165" y="1021773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60E1AF73-8F36-434E-91C2-24236AF34318}"/>
                  </a:ext>
                </a:extLst>
              </p:cNvPr>
              <p:cNvSpPr/>
              <p:nvPr/>
            </p:nvSpPr>
            <p:spPr>
              <a:xfrm>
                <a:off x="6515640" y="0"/>
                <a:ext cx="3335897" cy="4345265"/>
              </a:xfrm>
              <a:custGeom>
                <a:avLst/>
                <a:gdLst>
                  <a:gd name="connsiteX0" fmla="*/ 2974269 w 3135073"/>
                  <a:gd name="connsiteY0" fmla="*/ 1188748 h 3763317"/>
                  <a:gd name="connsiteX1" fmla="*/ 2457520 w 3135073"/>
                  <a:gd name="connsiteY1" fmla="*/ 1188748 h 3763317"/>
                  <a:gd name="connsiteX2" fmla="*/ 2457520 w 3135073"/>
                  <a:gd name="connsiteY2" fmla="*/ 160721 h 3763317"/>
                  <a:gd name="connsiteX3" fmla="*/ 2296883 w 3135073"/>
                  <a:gd name="connsiteY3" fmla="*/ 0 h 3763317"/>
                  <a:gd name="connsiteX4" fmla="*/ 2136246 w 3135073"/>
                  <a:gd name="connsiteY4" fmla="*/ 160721 h 3763317"/>
                  <a:gd name="connsiteX5" fmla="*/ 2136246 w 3135073"/>
                  <a:gd name="connsiteY5" fmla="*/ 1188748 h 3763317"/>
                  <a:gd name="connsiteX6" fmla="*/ 999164 w 3135073"/>
                  <a:gd name="connsiteY6" fmla="*/ 1188748 h 3763317"/>
                  <a:gd name="connsiteX7" fmla="*/ 999164 w 3135073"/>
                  <a:gd name="connsiteY7" fmla="*/ 160721 h 3763317"/>
                  <a:gd name="connsiteX8" fmla="*/ 838191 w 3135073"/>
                  <a:gd name="connsiteY8" fmla="*/ 0 h 3763317"/>
                  <a:gd name="connsiteX9" fmla="*/ 677554 w 3135073"/>
                  <a:gd name="connsiteY9" fmla="*/ 160721 h 3763317"/>
                  <a:gd name="connsiteX10" fmla="*/ 677554 w 3135073"/>
                  <a:gd name="connsiteY10" fmla="*/ 1188748 h 3763317"/>
                  <a:gd name="connsiteX11" fmla="*/ 160974 w 3135073"/>
                  <a:gd name="connsiteY11" fmla="*/ 1188748 h 3763317"/>
                  <a:gd name="connsiteX12" fmla="*/ 0 w 3135073"/>
                  <a:gd name="connsiteY12" fmla="*/ 1349554 h 3763317"/>
                  <a:gd name="connsiteX13" fmla="*/ 0 w 3135073"/>
                  <a:gd name="connsiteY13" fmla="*/ 1940856 h 3763317"/>
                  <a:gd name="connsiteX14" fmla="*/ 42410 w 3135073"/>
                  <a:gd name="connsiteY14" fmla="*/ 2049490 h 3763317"/>
                  <a:gd name="connsiteX15" fmla="*/ 860406 w 3135073"/>
                  <a:gd name="connsiteY15" fmla="*/ 2942882 h 3763317"/>
                  <a:gd name="connsiteX16" fmla="*/ 860406 w 3135073"/>
                  <a:gd name="connsiteY16" fmla="*/ 3602596 h 3763317"/>
                  <a:gd name="connsiteX17" fmla="*/ 1021379 w 3135073"/>
                  <a:gd name="connsiteY17" fmla="*/ 3763317 h 3763317"/>
                  <a:gd name="connsiteX18" fmla="*/ 2113863 w 3135073"/>
                  <a:gd name="connsiteY18" fmla="*/ 3763317 h 3763317"/>
                  <a:gd name="connsiteX19" fmla="*/ 2274668 w 3135073"/>
                  <a:gd name="connsiteY19" fmla="*/ 3602596 h 3763317"/>
                  <a:gd name="connsiteX20" fmla="*/ 2274668 w 3135073"/>
                  <a:gd name="connsiteY20" fmla="*/ 2942882 h 3763317"/>
                  <a:gd name="connsiteX21" fmla="*/ 3093000 w 3135073"/>
                  <a:gd name="connsiteY21" fmla="*/ 2049490 h 3763317"/>
                  <a:gd name="connsiteX22" fmla="*/ 3135074 w 3135073"/>
                  <a:gd name="connsiteY22" fmla="*/ 1940856 h 3763317"/>
                  <a:gd name="connsiteX23" fmla="*/ 3135074 w 3135073"/>
                  <a:gd name="connsiteY23" fmla="*/ 1349554 h 3763317"/>
                  <a:gd name="connsiteX24" fmla="*/ 2974269 w 3135073"/>
                  <a:gd name="connsiteY24" fmla="*/ 1188748 h 3763317"/>
                  <a:gd name="connsiteX25" fmla="*/ 2813463 w 3135073"/>
                  <a:gd name="connsiteY25" fmla="*/ 1878251 h 3763317"/>
                  <a:gd name="connsiteX26" fmla="*/ 1995131 w 3135073"/>
                  <a:gd name="connsiteY26" fmla="*/ 2771726 h 3763317"/>
                  <a:gd name="connsiteX27" fmla="*/ 1952974 w 3135073"/>
                  <a:gd name="connsiteY27" fmla="*/ 2880360 h 3763317"/>
                  <a:gd name="connsiteX28" fmla="*/ 1952974 w 3135073"/>
                  <a:gd name="connsiteY28" fmla="*/ 3441875 h 3763317"/>
                  <a:gd name="connsiteX29" fmla="*/ 1182100 w 3135073"/>
                  <a:gd name="connsiteY29" fmla="*/ 3441875 h 3763317"/>
                  <a:gd name="connsiteX30" fmla="*/ 1182100 w 3135073"/>
                  <a:gd name="connsiteY30" fmla="*/ 2880360 h 3763317"/>
                  <a:gd name="connsiteX31" fmla="*/ 1139859 w 3135073"/>
                  <a:gd name="connsiteY31" fmla="*/ 2771726 h 3763317"/>
                  <a:gd name="connsiteX32" fmla="*/ 321527 w 3135073"/>
                  <a:gd name="connsiteY32" fmla="*/ 1878251 h 3763317"/>
                  <a:gd name="connsiteX33" fmla="*/ 321527 w 3135073"/>
                  <a:gd name="connsiteY33" fmla="*/ 1510191 h 3763317"/>
                  <a:gd name="connsiteX34" fmla="*/ 2813379 w 3135073"/>
                  <a:gd name="connsiteY34" fmla="*/ 1510191 h 3763317"/>
                  <a:gd name="connsiteX35" fmla="*/ 2813379 w 3135073"/>
                  <a:gd name="connsiteY35" fmla="*/ 1878251 h 376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35073" h="3763317">
                    <a:moveTo>
                      <a:pt x="2974269" y="1188748"/>
                    </a:moveTo>
                    <a:lnTo>
                      <a:pt x="2457520" y="1188748"/>
                    </a:lnTo>
                    <a:lnTo>
                      <a:pt x="2457520" y="160721"/>
                    </a:lnTo>
                    <a:cubicBezTo>
                      <a:pt x="2457520" y="72030"/>
                      <a:pt x="2385827" y="0"/>
                      <a:pt x="2296883" y="0"/>
                    </a:cubicBezTo>
                    <a:cubicBezTo>
                      <a:pt x="2208108" y="0"/>
                      <a:pt x="2136246" y="72030"/>
                      <a:pt x="2136246" y="160721"/>
                    </a:cubicBezTo>
                    <a:lnTo>
                      <a:pt x="2136246" y="1188748"/>
                    </a:lnTo>
                    <a:lnTo>
                      <a:pt x="999164" y="1188748"/>
                    </a:lnTo>
                    <a:lnTo>
                      <a:pt x="999164" y="160721"/>
                    </a:lnTo>
                    <a:cubicBezTo>
                      <a:pt x="999164" y="72030"/>
                      <a:pt x="926966" y="0"/>
                      <a:pt x="838191" y="0"/>
                    </a:cubicBezTo>
                    <a:cubicBezTo>
                      <a:pt x="749584" y="0"/>
                      <a:pt x="677554" y="72030"/>
                      <a:pt x="677554" y="160721"/>
                    </a:cubicBezTo>
                    <a:lnTo>
                      <a:pt x="677554" y="1188748"/>
                    </a:lnTo>
                    <a:lnTo>
                      <a:pt x="160974" y="1188748"/>
                    </a:lnTo>
                    <a:cubicBezTo>
                      <a:pt x="72198" y="1188748"/>
                      <a:pt x="0" y="1260694"/>
                      <a:pt x="0" y="1349554"/>
                    </a:cubicBezTo>
                    <a:lnTo>
                      <a:pt x="0" y="1940856"/>
                    </a:lnTo>
                    <a:cubicBezTo>
                      <a:pt x="0" y="1981078"/>
                      <a:pt x="15062" y="2019955"/>
                      <a:pt x="42410" y="2049490"/>
                    </a:cubicBezTo>
                    <a:lnTo>
                      <a:pt x="860406" y="2942882"/>
                    </a:lnTo>
                    <a:lnTo>
                      <a:pt x="860406" y="3602596"/>
                    </a:lnTo>
                    <a:cubicBezTo>
                      <a:pt x="860406" y="3691371"/>
                      <a:pt x="932604" y="3763317"/>
                      <a:pt x="1021379" y="3763317"/>
                    </a:cubicBezTo>
                    <a:lnTo>
                      <a:pt x="2113863" y="3763317"/>
                    </a:lnTo>
                    <a:cubicBezTo>
                      <a:pt x="2202638" y="3763317"/>
                      <a:pt x="2274668" y="3691371"/>
                      <a:pt x="2274668" y="3602596"/>
                    </a:cubicBezTo>
                    <a:lnTo>
                      <a:pt x="2274668" y="2942882"/>
                    </a:lnTo>
                    <a:lnTo>
                      <a:pt x="3093000" y="2049490"/>
                    </a:lnTo>
                    <a:cubicBezTo>
                      <a:pt x="3120180" y="2019955"/>
                      <a:pt x="3135074" y="1981078"/>
                      <a:pt x="3135074" y="1940856"/>
                    </a:cubicBezTo>
                    <a:lnTo>
                      <a:pt x="3135074" y="1349554"/>
                    </a:lnTo>
                    <a:cubicBezTo>
                      <a:pt x="3135074" y="1260694"/>
                      <a:pt x="3063128" y="1188748"/>
                      <a:pt x="2974269" y="1188748"/>
                    </a:cubicBezTo>
                    <a:close/>
                    <a:moveTo>
                      <a:pt x="2813463" y="1878251"/>
                    </a:moveTo>
                    <a:lnTo>
                      <a:pt x="1995131" y="2771726"/>
                    </a:lnTo>
                    <a:cubicBezTo>
                      <a:pt x="1968120" y="2801430"/>
                      <a:pt x="1952974" y="2840138"/>
                      <a:pt x="1952974" y="2880360"/>
                    </a:cubicBezTo>
                    <a:lnTo>
                      <a:pt x="1952974" y="3441875"/>
                    </a:lnTo>
                    <a:lnTo>
                      <a:pt x="1182100" y="3441875"/>
                    </a:lnTo>
                    <a:lnTo>
                      <a:pt x="1182100" y="2880360"/>
                    </a:lnTo>
                    <a:cubicBezTo>
                      <a:pt x="1182100" y="2840138"/>
                      <a:pt x="1166954" y="2801430"/>
                      <a:pt x="1139859" y="2771726"/>
                    </a:cubicBezTo>
                    <a:lnTo>
                      <a:pt x="321527" y="1878251"/>
                    </a:lnTo>
                    <a:lnTo>
                      <a:pt x="321527" y="1510191"/>
                    </a:lnTo>
                    <a:lnTo>
                      <a:pt x="2813379" y="1510191"/>
                    </a:lnTo>
                    <a:lnTo>
                      <a:pt x="2813379" y="1878251"/>
                    </a:ln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4605B1CE-0D41-4A6C-BB49-35D58759DC5E}"/>
                  </a:ext>
                </a:extLst>
              </p:cNvPr>
              <p:cNvSpPr/>
              <p:nvPr/>
            </p:nvSpPr>
            <p:spPr>
              <a:xfrm>
                <a:off x="7700098" y="1882205"/>
                <a:ext cx="766160" cy="321610"/>
              </a:xfrm>
              <a:custGeom>
                <a:avLst/>
                <a:gdLst>
                  <a:gd name="connsiteX0" fmla="*/ 605524 w 766160"/>
                  <a:gd name="connsiteY0" fmla="*/ 0 h 321610"/>
                  <a:gd name="connsiteX1" fmla="*/ 160974 w 766160"/>
                  <a:gd name="connsiteY1" fmla="*/ 0 h 321610"/>
                  <a:gd name="connsiteX2" fmla="*/ 0 w 766160"/>
                  <a:gd name="connsiteY2" fmla="*/ 160805 h 321610"/>
                  <a:gd name="connsiteX3" fmla="*/ 160974 w 766160"/>
                  <a:gd name="connsiteY3" fmla="*/ 321611 h 321610"/>
                  <a:gd name="connsiteX4" fmla="*/ 605524 w 766160"/>
                  <a:gd name="connsiteY4" fmla="*/ 321611 h 321610"/>
                  <a:gd name="connsiteX5" fmla="*/ 766161 w 766160"/>
                  <a:gd name="connsiteY5" fmla="*/ 160805 h 321610"/>
                  <a:gd name="connsiteX6" fmla="*/ 605524 w 766160"/>
                  <a:gd name="connsiteY6" fmla="*/ 0 h 32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60" h="321610">
                    <a:moveTo>
                      <a:pt x="605524" y="0"/>
                    </a:moveTo>
                    <a:lnTo>
                      <a:pt x="160974" y="0"/>
                    </a:lnTo>
                    <a:cubicBezTo>
                      <a:pt x="72030" y="0"/>
                      <a:pt x="0" y="71946"/>
                      <a:pt x="0" y="160805"/>
                    </a:cubicBezTo>
                    <a:cubicBezTo>
                      <a:pt x="0" y="249581"/>
                      <a:pt x="72030" y="321611"/>
                      <a:pt x="160974" y="321611"/>
                    </a:cubicBezTo>
                    <a:lnTo>
                      <a:pt x="605524" y="321611"/>
                    </a:lnTo>
                    <a:cubicBezTo>
                      <a:pt x="694299" y="321611"/>
                      <a:pt x="766161" y="249581"/>
                      <a:pt x="766161" y="160805"/>
                    </a:cubicBezTo>
                    <a:cubicBezTo>
                      <a:pt x="766161" y="71946"/>
                      <a:pt x="694299" y="0"/>
                      <a:pt x="605524" y="0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4B066BBA-ED9B-4244-BBD2-E5DC9D6AC727}"/>
                  </a:ext>
                </a:extLst>
              </p:cNvPr>
              <p:cNvSpPr/>
              <p:nvPr/>
            </p:nvSpPr>
            <p:spPr>
              <a:xfrm>
                <a:off x="2779462" y="-30"/>
                <a:ext cx="6051054" cy="7921784"/>
              </a:xfrm>
              <a:custGeom>
                <a:avLst/>
                <a:gdLst>
                  <a:gd name="connsiteX0" fmla="*/ 5526118 w 5686754"/>
                  <a:gd name="connsiteY0" fmla="*/ 4067594 h 6860861"/>
                  <a:gd name="connsiteX1" fmla="*/ 5081568 w 5686754"/>
                  <a:gd name="connsiteY1" fmla="*/ 4067594 h 6860861"/>
                  <a:gd name="connsiteX2" fmla="*/ 4920594 w 5686754"/>
                  <a:gd name="connsiteY2" fmla="*/ 4228231 h 6860861"/>
                  <a:gd name="connsiteX3" fmla="*/ 5081568 w 5686754"/>
                  <a:gd name="connsiteY3" fmla="*/ 4389120 h 6860861"/>
                  <a:gd name="connsiteX4" fmla="*/ 5143080 w 5686754"/>
                  <a:gd name="connsiteY4" fmla="*/ 4389120 h 6860861"/>
                  <a:gd name="connsiteX5" fmla="*/ 5143080 w 5686754"/>
                  <a:gd name="connsiteY5" fmla="*/ 5470160 h 6860861"/>
                  <a:gd name="connsiteX6" fmla="*/ 4073821 w 5686754"/>
                  <a:gd name="connsiteY6" fmla="*/ 6539503 h 6860861"/>
                  <a:gd name="connsiteX7" fmla="*/ 3004393 w 5686754"/>
                  <a:gd name="connsiteY7" fmla="*/ 5470160 h 6860861"/>
                  <a:gd name="connsiteX8" fmla="*/ 3004393 w 5686754"/>
                  <a:gd name="connsiteY8" fmla="*/ 3808420 h 6860861"/>
                  <a:gd name="connsiteX9" fmla="*/ 3254395 w 5686754"/>
                  <a:gd name="connsiteY9" fmla="*/ 3430515 h 6860861"/>
                  <a:gd name="connsiteX10" fmla="*/ 3004393 w 5686754"/>
                  <a:gd name="connsiteY10" fmla="*/ 3052441 h 6860861"/>
                  <a:gd name="connsiteX11" fmla="*/ 3004393 w 5686754"/>
                  <a:gd name="connsiteY11" fmla="*/ 1391038 h 6860861"/>
                  <a:gd name="connsiteX12" fmla="*/ 1613523 w 5686754"/>
                  <a:gd name="connsiteY12" fmla="*/ 0 h 6860861"/>
                  <a:gd name="connsiteX13" fmla="*/ 222317 w 5686754"/>
                  <a:gd name="connsiteY13" fmla="*/ 1391038 h 6860861"/>
                  <a:gd name="connsiteX14" fmla="*/ 222317 w 5686754"/>
                  <a:gd name="connsiteY14" fmla="*/ 3801857 h 6860861"/>
                  <a:gd name="connsiteX15" fmla="*/ 160974 w 5686754"/>
                  <a:gd name="connsiteY15" fmla="*/ 3801857 h 6860861"/>
                  <a:gd name="connsiteX16" fmla="*/ 0 w 5686754"/>
                  <a:gd name="connsiteY16" fmla="*/ 3962662 h 6860861"/>
                  <a:gd name="connsiteX17" fmla="*/ 160974 w 5686754"/>
                  <a:gd name="connsiteY17" fmla="*/ 4123383 h 6860861"/>
                  <a:gd name="connsiteX18" fmla="*/ 605355 w 5686754"/>
                  <a:gd name="connsiteY18" fmla="*/ 4123383 h 6860861"/>
                  <a:gd name="connsiteX19" fmla="*/ 766161 w 5686754"/>
                  <a:gd name="connsiteY19" fmla="*/ 3962662 h 6860861"/>
                  <a:gd name="connsiteX20" fmla="*/ 605355 w 5686754"/>
                  <a:gd name="connsiteY20" fmla="*/ 3801857 h 6860861"/>
                  <a:gd name="connsiteX21" fmla="*/ 543844 w 5686754"/>
                  <a:gd name="connsiteY21" fmla="*/ 3801857 h 6860861"/>
                  <a:gd name="connsiteX22" fmla="*/ 543844 w 5686754"/>
                  <a:gd name="connsiteY22" fmla="*/ 1391038 h 6860861"/>
                  <a:gd name="connsiteX23" fmla="*/ 1613439 w 5686754"/>
                  <a:gd name="connsiteY23" fmla="*/ 321527 h 6860861"/>
                  <a:gd name="connsiteX24" fmla="*/ 2682698 w 5686754"/>
                  <a:gd name="connsiteY24" fmla="*/ 1391038 h 6860861"/>
                  <a:gd name="connsiteX25" fmla="*/ 2682698 w 5686754"/>
                  <a:gd name="connsiteY25" fmla="*/ 3052441 h 6860861"/>
                  <a:gd name="connsiteX26" fmla="*/ 2432529 w 5686754"/>
                  <a:gd name="connsiteY26" fmla="*/ 3430515 h 6860861"/>
                  <a:gd name="connsiteX27" fmla="*/ 2682698 w 5686754"/>
                  <a:gd name="connsiteY27" fmla="*/ 3808420 h 6860861"/>
                  <a:gd name="connsiteX28" fmla="*/ 2682698 w 5686754"/>
                  <a:gd name="connsiteY28" fmla="*/ 5470076 h 6860861"/>
                  <a:gd name="connsiteX29" fmla="*/ 4073736 w 5686754"/>
                  <a:gd name="connsiteY29" fmla="*/ 6860861 h 6860861"/>
                  <a:gd name="connsiteX30" fmla="*/ 5057081 w 5686754"/>
                  <a:gd name="connsiteY30" fmla="*/ 6453504 h 6860861"/>
                  <a:gd name="connsiteX31" fmla="*/ 5464438 w 5686754"/>
                  <a:gd name="connsiteY31" fmla="*/ 5470076 h 6860861"/>
                  <a:gd name="connsiteX32" fmla="*/ 5464607 w 5686754"/>
                  <a:gd name="connsiteY32" fmla="*/ 4389036 h 6860861"/>
                  <a:gd name="connsiteX33" fmla="*/ 5526118 w 5686754"/>
                  <a:gd name="connsiteY33" fmla="*/ 4389036 h 6860861"/>
                  <a:gd name="connsiteX34" fmla="*/ 5686755 w 5686754"/>
                  <a:gd name="connsiteY34" fmla="*/ 4228147 h 6860861"/>
                  <a:gd name="connsiteX35" fmla="*/ 5526118 w 5686754"/>
                  <a:gd name="connsiteY35" fmla="*/ 4067594 h 686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86754" h="6860861">
                    <a:moveTo>
                      <a:pt x="5526118" y="4067594"/>
                    </a:moveTo>
                    <a:lnTo>
                      <a:pt x="5081568" y="4067594"/>
                    </a:lnTo>
                    <a:cubicBezTo>
                      <a:pt x="4992624" y="4067594"/>
                      <a:pt x="4920594" y="4139539"/>
                      <a:pt x="4920594" y="4228231"/>
                    </a:cubicBezTo>
                    <a:cubicBezTo>
                      <a:pt x="4920594" y="4317090"/>
                      <a:pt x="4992624" y="4389120"/>
                      <a:pt x="5081568" y="4389120"/>
                    </a:cubicBezTo>
                    <a:lnTo>
                      <a:pt x="5143080" y="4389120"/>
                    </a:lnTo>
                    <a:lnTo>
                      <a:pt x="5143080" y="5470160"/>
                    </a:lnTo>
                    <a:cubicBezTo>
                      <a:pt x="5143080" y="6059695"/>
                      <a:pt x="4663272" y="6539503"/>
                      <a:pt x="4073821" y="6539503"/>
                    </a:cubicBezTo>
                    <a:cubicBezTo>
                      <a:pt x="3484033" y="6539503"/>
                      <a:pt x="3004393" y="6059695"/>
                      <a:pt x="3004393" y="5470160"/>
                    </a:cubicBezTo>
                    <a:lnTo>
                      <a:pt x="3004393" y="3808420"/>
                    </a:lnTo>
                    <a:cubicBezTo>
                      <a:pt x="3150978" y="3745730"/>
                      <a:pt x="3254395" y="3599987"/>
                      <a:pt x="3254395" y="3430515"/>
                    </a:cubicBezTo>
                    <a:cubicBezTo>
                      <a:pt x="3254395" y="3260958"/>
                      <a:pt x="3150978" y="3115047"/>
                      <a:pt x="3004393" y="3052441"/>
                    </a:cubicBezTo>
                    <a:lnTo>
                      <a:pt x="3004393" y="1391038"/>
                    </a:lnTo>
                    <a:cubicBezTo>
                      <a:pt x="3004393" y="623952"/>
                      <a:pt x="2380442" y="0"/>
                      <a:pt x="1613523" y="0"/>
                    </a:cubicBezTo>
                    <a:cubicBezTo>
                      <a:pt x="846437" y="0"/>
                      <a:pt x="222317" y="623952"/>
                      <a:pt x="222317" y="1391038"/>
                    </a:cubicBezTo>
                    <a:lnTo>
                      <a:pt x="222317" y="3801857"/>
                    </a:lnTo>
                    <a:lnTo>
                      <a:pt x="160974" y="3801857"/>
                    </a:lnTo>
                    <a:cubicBezTo>
                      <a:pt x="72198" y="3801857"/>
                      <a:pt x="0" y="3873802"/>
                      <a:pt x="0" y="3962662"/>
                    </a:cubicBezTo>
                    <a:cubicBezTo>
                      <a:pt x="0" y="4051269"/>
                      <a:pt x="72198" y="4123383"/>
                      <a:pt x="160974" y="4123383"/>
                    </a:cubicBezTo>
                    <a:lnTo>
                      <a:pt x="605355" y="4123383"/>
                    </a:lnTo>
                    <a:cubicBezTo>
                      <a:pt x="694299" y="4123383"/>
                      <a:pt x="766161" y="4051269"/>
                      <a:pt x="766161" y="3962662"/>
                    </a:cubicBezTo>
                    <a:cubicBezTo>
                      <a:pt x="766161" y="3873802"/>
                      <a:pt x="694299" y="3801857"/>
                      <a:pt x="605355" y="3801857"/>
                    </a:cubicBezTo>
                    <a:lnTo>
                      <a:pt x="543844" y="3801857"/>
                    </a:lnTo>
                    <a:lnTo>
                      <a:pt x="543844" y="1391038"/>
                    </a:lnTo>
                    <a:cubicBezTo>
                      <a:pt x="543844" y="801250"/>
                      <a:pt x="1023651" y="321527"/>
                      <a:pt x="1613439" y="321527"/>
                    </a:cubicBezTo>
                    <a:cubicBezTo>
                      <a:pt x="2202891" y="321527"/>
                      <a:pt x="2682698" y="801250"/>
                      <a:pt x="2682698" y="1391038"/>
                    </a:cubicBezTo>
                    <a:lnTo>
                      <a:pt x="2682698" y="3052441"/>
                    </a:lnTo>
                    <a:cubicBezTo>
                      <a:pt x="2535777" y="3115047"/>
                      <a:pt x="2432529" y="3260958"/>
                      <a:pt x="2432529" y="3430515"/>
                    </a:cubicBezTo>
                    <a:cubicBezTo>
                      <a:pt x="2432529" y="3599987"/>
                      <a:pt x="2535862" y="3745730"/>
                      <a:pt x="2682698" y="3808420"/>
                    </a:cubicBezTo>
                    <a:lnTo>
                      <a:pt x="2682698" y="5470076"/>
                    </a:lnTo>
                    <a:cubicBezTo>
                      <a:pt x="2682698" y="6236994"/>
                      <a:pt x="3306650" y="6860861"/>
                      <a:pt x="4073736" y="6860861"/>
                    </a:cubicBezTo>
                    <a:cubicBezTo>
                      <a:pt x="4445247" y="6860861"/>
                      <a:pt x="4794542" y="6716296"/>
                      <a:pt x="5057081" y="6453504"/>
                    </a:cubicBezTo>
                    <a:cubicBezTo>
                      <a:pt x="5319957" y="6190797"/>
                      <a:pt x="5464438" y="5841417"/>
                      <a:pt x="5464438" y="5470076"/>
                    </a:cubicBezTo>
                    <a:lnTo>
                      <a:pt x="5464607" y="4389036"/>
                    </a:lnTo>
                    <a:lnTo>
                      <a:pt x="5526118" y="4389036"/>
                    </a:lnTo>
                    <a:cubicBezTo>
                      <a:pt x="5614893" y="4389036"/>
                      <a:pt x="5686755" y="4317006"/>
                      <a:pt x="5686755" y="4228147"/>
                    </a:cubicBezTo>
                    <a:cubicBezTo>
                      <a:pt x="5686755" y="4139455"/>
                      <a:pt x="5614893" y="4067594"/>
                      <a:pt x="5526118" y="4067594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9" name="Grafika 7">
              <a:extLst>
                <a:ext uri="{FF2B5EF4-FFF2-40B4-BE49-F238E27FC236}">
                  <a16:creationId xmlns:a16="http://schemas.microsoft.com/office/drawing/2014/main" id="{758B2E2C-AE0D-4745-95F9-42337134E7E4}"/>
                </a:ext>
              </a:extLst>
            </p:cNvPr>
            <p:cNvGrpSpPr/>
            <p:nvPr/>
          </p:nvGrpSpPr>
          <p:grpSpPr>
            <a:xfrm>
              <a:off x="578123" y="3865474"/>
              <a:ext cx="215691" cy="285532"/>
              <a:chOff x="1128769" y="1263700"/>
              <a:chExt cx="4876715" cy="6455890"/>
            </a:xfrm>
            <a:solidFill>
              <a:schemeClr val="bg1"/>
            </a:solidFill>
          </p:grpSpPr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21CB8B5F-B778-478E-934A-7F6E4655E042}"/>
                  </a:ext>
                </a:extLst>
              </p:cNvPr>
              <p:cNvSpPr/>
              <p:nvPr/>
            </p:nvSpPr>
            <p:spPr>
              <a:xfrm>
                <a:off x="1128769" y="1263700"/>
                <a:ext cx="4876715" cy="3494886"/>
              </a:xfrm>
              <a:custGeom>
                <a:avLst/>
                <a:gdLst>
                  <a:gd name="connsiteX0" fmla="*/ 4031171 w 4144994"/>
                  <a:gd name="connsiteY0" fmla="*/ 856226 h 3063263"/>
                  <a:gd name="connsiteX1" fmla="*/ 3689985 w 4144994"/>
                  <a:gd name="connsiteY1" fmla="*/ 856226 h 3063263"/>
                  <a:gd name="connsiteX2" fmla="*/ 3039237 w 4144994"/>
                  <a:gd name="connsiteY2" fmla="*/ 1039011 h 3063263"/>
                  <a:gd name="connsiteX3" fmla="*/ 2135029 w 4144994"/>
                  <a:gd name="connsiteY3" fmla="*/ 18788 h 3063263"/>
                  <a:gd name="connsiteX4" fmla="*/ 2009775 w 4144994"/>
                  <a:gd name="connsiteY4" fmla="*/ 18788 h 3063263"/>
                  <a:gd name="connsiteX5" fmla="*/ 1105662 w 4144994"/>
                  <a:gd name="connsiteY5" fmla="*/ 1039011 h 3063263"/>
                  <a:gd name="connsiteX6" fmla="*/ 454628 w 4144994"/>
                  <a:gd name="connsiteY6" fmla="*/ 856226 h 3063263"/>
                  <a:gd name="connsiteX7" fmla="*/ 113633 w 4144994"/>
                  <a:gd name="connsiteY7" fmla="*/ 856226 h 3063263"/>
                  <a:gd name="connsiteX8" fmla="*/ 0 w 4144994"/>
                  <a:gd name="connsiteY8" fmla="*/ 969955 h 3063263"/>
                  <a:gd name="connsiteX9" fmla="*/ 0 w 4144994"/>
                  <a:gd name="connsiteY9" fmla="*/ 1813298 h 3063263"/>
                  <a:gd name="connsiteX10" fmla="*/ 1249871 w 4144994"/>
                  <a:gd name="connsiteY10" fmla="*/ 3063264 h 3063263"/>
                  <a:gd name="connsiteX11" fmla="*/ 1590961 w 4144994"/>
                  <a:gd name="connsiteY11" fmla="*/ 3063264 h 3063263"/>
                  <a:gd name="connsiteX12" fmla="*/ 1704594 w 4144994"/>
                  <a:gd name="connsiteY12" fmla="*/ 2949631 h 3063263"/>
                  <a:gd name="connsiteX13" fmla="*/ 1704594 w 4144994"/>
                  <a:gd name="connsiteY13" fmla="*/ 2803327 h 3063263"/>
                  <a:gd name="connsiteX14" fmla="*/ 2009966 w 4144994"/>
                  <a:gd name="connsiteY14" fmla="*/ 3044500 h 3063263"/>
                  <a:gd name="connsiteX15" fmla="*/ 2135029 w 4144994"/>
                  <a:gd name="connsiteY15" fmla="*/ 3044500 h 3063263"/>
                  <a:gd name="connsiteX16" fmla="*/ 2440305 w 4144994"/>
                  <a:gd name="connsiteY16" fmla="*/ 2803612 h 3063263"/>
                  <a:gd name="connsiteX17" fmla="*/ 2440305 w 4144994"/>
                  <a:gd name="connsiteY17" fmla="*/ 2949631 h 3063263"/>
                  <a:gd name="connsiteX18" fmla="*/ 2553938 w 4144994"/>
                  <a:gd name="connsiteY18" fmla="*/ 3063264 h 3063263"/>
                  <a:gd name="connsiteX19" fmla="*/ 2895124 w 4144994"/>
                  <a:gd name="connsiteY19" fmla="*/ 3063264 h 3063263"/>
                  <a:gd name="connsiteX20" fmla="*/ 4144995 w 4144994"/>
                  <a:gd name="connsiteY20" fmla="*/ 1813298 h 3063263"/>
                  <a:gd name="connsiteX21" fmla="*/ 4144995 w 4144994"/>
                  <a:gd name="connsiteY21" fmla="*/ 969955 h 3063263"/>
                  <a:gd name="connsiteX22" fmla="*/ 4031171 w 4144994"/>
                  <a:gd name="connsiteY22" fmla="*/ 856226 h 3063263"/>
                  <a:gd name="connsiteX23" fmla="*/ 3917633 w 4144994"/>
                  <a:gd name="connsiteY23" fmla="*/ 1813298 h 3063263"/>
                  <a:gd name="connsiteX24" fmla="*/ 2894933 w 4144994"/>
                  <a:gd name="connsiteY24" fmla="*/ 2835997 h 3063263"/>
                  <a:gd name="connsiteX25" fmla="*/ 2667476 w 4144994"/>
                  <a:gd name="connsiteY25" fmla="*/ 2835997 h 3063263"/>
                  <a:gd name="connsiteX26" fmla="*/ 2667476 w 4144994"/>
                  <a:gd name="connsiteY26" fmla="*/ 2534245 h 3063263"/>
                  <a:gd name="connsiteX27" fmla="*/ 2595658 w 4144994"/>
                  <a:gd name="connsiteY27" fmla="*/ 2428613 h 3063263"/>
                  <a:gd name="connsiteX28" fmla="*/ 2470976 w 4144994"/>
                  <a:gd name="connsiteY28" fmla="*/ 2456521 h 3063263"/>
                  <a:gd name="connsiteX29" fmla="*/ 2072354 w 4144994"/>
                  <a:gd name="connsiteY29" fmla="*/ 2810280 h 3063263"/>
                  <a:gd name="connsiteX30" fmla="*/ 1673733 w 4144994"/>
                  <a:gd name="connsiteY30" fmla="*/ 2456521 h 3063263"/>
                  <a:gd name="connsiteX31" fmla="*/ 1549146 w 4144994"/>
                  <a:gd name="connsiteY31" fmla="*/ 2428613 h 3063263"/>
                  <a:gd name="connsiteX32" fmla="*/ 1477232 w 4144994"/>
                  <a:gd name="connsiteY32" fmla="*/ 2534245 h 3063263"/>
                  <a:gd name="connsiteX33" fmla="*/ 1477232 w 4144994"/>
                  <a:gd name="connsiteY33" fmla="*/ 2835997 h 3063263"/>
                  <a:gd name="connsiteX34" fmla="*/ 1249775 w 4144994"/>
                  <a:gd name="connsiteY34" fmla="*/ 2835997 h 3063263"/>
                  <a:gd name="connsiteX35" fmla="*/ 227076 w 4144994"/>
                  <a:gd name="connsiteY35" fmla="*/ 1813298 h 3063263"/>
                  <a:gd name="connsiteX36" fmla="*/ 227076 w 4144994"/>
                  <a:gd name="connsiteY36" fmla="*/ 1083493 h 3063263"/>
                  <a:gd name="connsiteX37" fmla="*/ 454628 w 4144994"/>
                  <a:gd name="connsiteY37" fmla="*/ 1083493 h 3063263"/>
                  <a:gd name="connsiteX38" fmla="*/ 1089660 w 4144994"/>
                  <a:gd name="connsiteY38" fmla="*/ 1305044 h 3063263"/>
                  <a:gd name="connsiteX39" fmla="*/ 1193673 w 4144994"/>
                  <a:gd name="connsiteY39" fmla="*/ 1324666 h 3063263"/>
                  <a:gd name="connsiteX40" fmla="*/ 1268730 w 4144994"/>
                  <a:gd name="connsiteY40" fmla="*/ 1250085 h 3063263"/>
                  <a:gd name="connsiteX41" fmla="*/ 2072545 w 4144994"/>
                  <a:gd name="connsiteY41" fmla="*/ 253008 h 3063263"/>
                  <a:gd name="connsiteX42" fmla="*/ 2875979 w 4144994"/>
                  <a:gd name="connsiteY42" fmla="*/ 1249990 h 3063263"/>
                  <a:gd name="connsiteX43" fmla="*/ 2951036 w 4144994"/>
                  <a:gd name="connsiteY43" fmla="*/ 1324570 h 3063263"/>
                  <a:gd name="connsiteX44" fmla="*/ 3055144 w 4144994"/>
                  <a:gd name="connsiteY44" fmla="*/ 1304949 h 3063263"/>
                  <a:gd name="connsiteX45" fmla="*/ 3689985 w 4144994"/>
                  <a:gd name="connsiteY45" fmla="*/ 1083397 h 3063263"/>
                  <a:gd name="connsiteX46" fmla="*/ 3917633 w 4144994"/>
                  <a:gd name="connsiteY46" fmla="*/ 1083397 h 3063263"/>
                  <a:gd name="connsiteX47" fmla="*/ 3917633 w 4144994"/>
                  <a:gd name="connsiteY47" fmla="*/ 1813298 h 306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44994" h="3063263">
                    <a:moveTo>
                      <a:pt x="4031171" y="856226"/>
                    </a:moveTo>
                    <a:lnTo>
                      <a:pt x="3689985" y="856226"/>
                    </a:lnTo>
                    <a:cubicBezTo>
                      <a:pt x="3456813" y="856226"/>
                      <a:pt x="3234595" y="919186"/>
                      <a:pt x="3039237" y="1039011"/>
                    </a:cubicBezTo>
                    <a:cubicBezTo>
                      <a:pt x="2783015" y="451795"/>
                      <a:pt x="2163223" y="37457"/>
                      <a:pt x="2135029" y="18788"/>
                    </a:cubicBezTo>
                    <a:cubicBezTo>
                      <a:pt x="2097119" y="-6263"/>
                      <a:pt x="2047875" y="-6263"/>
                      <a:pt x="2009775" y="18788"/>
                    </a:cubicBezTo>
                    <a:cubicBezTo>
                      <a:pt x="1981581" y="37457"/>
                      <a:pt x="1361789" y="451699"/>
                      <a:pt x="1105662" y="1039011"/>
                    </a:cubicBezTo>
                    <a:cubicBezTo>
                      <a:pt x="910209" y="919186"/>
                      <a:pt x="687896" y="856226"/>
                      <a:pt x="454628" y="856226"/>
                    </a:cubicBezTo>
                    <a:lnTo>
                      <a:pt x="113633" y="856226"/>
                    </a:lnTo>
                    <a:cubicBezTo>
                      <a:pt x="50864" y="856226"/>
                      <a:pt x="0" y="907185"/>
                      <a:pt x="0" y="969955"/>
                    </a:cubicBezTo>
                    <a:lnTo>
                      <a:pt x="0" y="1813298"/>
                    </a:lnTo>
                    <a:cubicBezTo>
                      <a:pt x="0" y="2502527"/>
                      <a:pt x="560642" y="3063264"/>
                      <a:pt x="1249871" y="3063264"/>
                    </a:cubicBezTo>
                    <a:lnTo>
                      <a:pt x="1590961" y="3063264"/>
                    </a:lnTo>
                    <a:cubicBezTo>
                      <a:pt x="1653731" y="3063264"/>
                      <a:pt x="1704594" y="3012305"/>
                      <a:pt x="1704594" y="2949631"/>
                    </a:cubicBezTo>
                    <a:lnTo>
                      <a:pt x="1704594" y="2803327"/>
                    </a:lnTo>
                    <a:cubicBezTo>
                      <a:pt x="1870901" y="2952202"/>
                      <a:pt x="2002631" y="3039547"/>
                      <a:pt x="2009966" y="3044500"/>
                    </a:cubicBezTo>
                    <a:cubicBezTo>
                      <a:pt x="2047875" y="3069360"/>
                      <a:pt x="2097215" y="3069360"/>
                      <a:pt x="2135029" y="3044500"/>
                    </a:cubicBezTo>
                    <a:cubicBezTo>
                      <a:pt x="2142554" y="3039547"/>
                      <a:pt x="2273999" y="2952202"/>
                      <a:pt x="2440305" y="2803612"/>
                    </a:cubicBezTo>
                    <a:lnTo>
                      <a:pt x="2440305" y="2949631"/>
                    </a:lnTo>
                    <a:cubicBezTo>
                      <a:pt x="2440305" y="3012305"/>
                      <a:pt x="2491264" y="3063264"/>
                      <a:pt x="2553938" y="3063264"/>
                    </a:cubicBezTo>
                    <a:lnTo>
                      <a:pt x="2895124" y="3063264"/>
                    </a:lnTo>
                    <a:cubicBezTo>
                      <a:pt x="3584258" y="3063264"/>
                      <a:pt x="4144995" y="2502527"/>
                      <a:pt x="4144995" y="1813298"/>
                    </a:cubicBezTo>
                    <a:lnTo>
                      <a:pt x="4144995" y="969955"/>
                    </a:lnTo>
                    <a:cubicBezTo>
                      <a:pt x="4144804" y="907185"/>
                      <a:pt x="4093940" y="856226"/>
                      <a:pt x="4031171" y="856226"/>
                    </a:cubicBezTo>
                    <a:close/>
                    <a:moveTo>
                      <a:pt x="3917633" y="1813298"/>
                    </a:moveTo>
                    <a:cubicBezTo>
                      <a:pt x="3917633" y="2377273"/>
                      <a:pt x="3458623" y="2835997"/>
                      <a:pt x="2894933" y="2835997"/>
                    </a:cubicBezTo>
                    <a:lnTo>
                      <a:pt x="2667476" y="2835997"/>
                    </a:lnTo>
                    <a:lnTo>
                      <a:pt x="2667476" y="2534245"/>
                    </a:lnTo>
                    <a:cubicBezTo>
                      <a:pt x="2667476" y="2487668"/>
                      <a:pt x="2638901" y="2445758"/>
                      <a:pt x="2595658" y="2428613"/>
                    </a:cubicBezTo>
                    <a:cubicBezTo>
                      <a:pt x="2552319" y="2411468"/>
                      <a:pt x="2502884" y="2422612"/>
                      <a:pt x="2470976" y="2456521"/>
                    </a:cubicBezTo>
                    <a:cubicBezTo>
                      <a:pt x="2314480" y="2623209"/>
                      <a:pt x="2156746" y="2747986"/>
                      <a:pt x="2072354" y="2810280"/>
                    </a:cubicBezTo>
                    <a:cubicBezTo>
                      <a:pt x="1988153" y="2748082"/>
                      <a:pt x="1830705" y="2623780"/>
                      <a:pt x="1673733" y="2456521"/>
                    </a:cubicBezTo>
                    <a:cubicBezTo>
                      <a:pt x="1641824" y="2422422"/>
                      <a:pt x="1592485" y="2411468"/>
                      <a:pt x="1549146" y="2428613"/>
                    </a:cubicBezTo>
                    <a:cubicBezTo>
                      <a:pt x="1505807" y="2445663"/>
                      <a:pt x="1477232" y="2487668"/>
                      <a:pt x="1477232" y="2534245"/>
                    </a:cubicBezTo>
                    <a:lnTo>
                      <a:pt x="1477232" y="2835997"/>
                    </a:lnTo>
                    <a:lnTo>
                      <a:pt x="1249775" y="2835997"/>
                    </a:lnTo>
                    <a:cubicBezTo>
                      <a:pt x="685800" y="2835997"/>
                      <a:pt x="227076" y="2377273"/>
                      <a:pt x="227076" y="1813298"/>
                    </a:cubicBezTo>
                    <a:lnTo>
                      <a:pt x="227076" y="1083493"/>
                    </a:lnTo>
                    <a:lnTo>
                      <a:pt x="454628" y="1083493"/>
                    </a:lnTo>
                    <a:cubicBezTo>
                      <a:pt x="687515" y="1083493"/>
                      <a:pt x="907161" y="1160169"/>
                      <a:pt x="1089660" y="1305044"/>
                    </a:cubicBezTo>
                    <a:cubicBezTo>
                      <a:pt x="1118902" y="1328095"/>
                      <a:pt x="1157859" y="1335810"/>
                      <a:pt x="1193673" y="1324666"/>
                    </a:cubicBezTo>
                    <a:cubicBezTo>
                      <a:pt x="1229487" y="1313807"/>
                      <a:pt x="1257491" y="1285708"/>
                      <a:pt x="1268730" y="1250085"/>
                    </a:cubicBezTo>
                    <a:cubicBezTo>
                      <a:pt x="1418939" y="771454"/>
                      <a:pt x="1899857" y="381024"/>
                      <a:pt x="2072545" y="253008"/>
                    </a:cubicBezTo>
                    <a:cubicBezTo>
                      <a:pt x="2245328" y="380738"/>
                      <a:pt x="2725579" y="770215"/>
                      <a:pt x="2875979" y="1249990"/>
                    </a:cubicBezTo>
                    <a:cubicBezTo>
                      <a:pt x="2887218" y="1285708"/>
                      <a:pt x="2915317" y="1313712"/>
                      <a:pt x="2951036" y="1324570"/>
                    </a:cubicBezTo>
                    <a:cubicBezTo>
                      <a:pt x="2986849" y="1335619"/>
                      <a:pt x="3025712" y="1327999"/>
                      <a:pt x="3055144" y="1304949"/>
                    </a:cubicBezTo>
                    <a:cubicBezTo>
                      <a:pt x="3237548" y="1160074"/>
                      <a:pt x="3457194" y="1083397"/>
                      <a:pt x="3689985" y="1083397"/>
                    </a:cubicBezTo>
                    <a:lnTo>
                      <a:pt x="3917633" y="1083397"/>
                    </a:lnTo>
                    <a:lnTo>
                      <a:pt x="3917633" y="181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864182B2-3CCA-42D2-9DE2-D403D577713A}"/>
                  </a:ext>
                </a:extLst>
              </p:cNvPr>
              <p:cNvSpPr/>
              <p:nvPr/>
            </p:nvSpPr>
            <p:spPr>
              <a:xfrm>
                <a:off x="1394275" y="5009201"/>
                <a:ext cx="3789820" cy="2710389"/>
              </a:xfrm>
              <a:custGeom>
                <a:avLst/>
                <a:gdLst>
                  <a:gd name="connsiteX0" fmla="*/ 446723 w 3492245"/>
                  <a:gd name="connsiteY0" fmla="*/ 893541 h 2225992"/>
                  <a:gd name="connsiteX1" fmla="*/ 3045524 w 3492245"/>
                  <a:gd name="connsiteY1" fmla="*/ 893541 h 2225992"/>
                  <a:gd name="connsiteX2" fmla="*/ 3492246 w 3492245"/>
                  <a:gd name="connsiteY2" fmla="*/ 446723 h 2225992"/>
                  <a:gd name="connsiteX3" fmla="*/ 3045524 w 3492245"/>
                  <a:gd name="connsiteY3" fmla="*/ 0 h 2225992"/>
                  <a:gd name="connsiteX4" fmla="*/ 113538 w 3492245"/>
                  <a:gd name="connsiteY4" fmla="*/ 0 h 2225992"/>
                  <a:gd name="connsiteX5" fmla="*/ 0 w 3492245"/>
                  <a:gd name="connsiteY5" fmla="*/ 113633 h 2225992"/>
                  <a:gd name="connsiteX6" fmla="*/ 113538 w 3492245"/>
                  <a:gd name="connsiteY6" fmla="*/ 227171 h 2225992"/>
                  <a:gd name="connsiteX7" fmla="*/ 3045524 w 3492245"/>
                  <a:gd name="connsiteY7" fmla="*/ 227171 h 2225992"/>
                  <a:gd name="connsiteX8" fmla="*/ 3264884 w 3492245"/>
                  <a:gd name="connsiteY8" fmla="*/ 446723 h 2225992"/>
                  <a:gd name="connsiteX9" fmla="*/ 3045524 w 3492245"/>
                  <a:gd name="connsiteY9" fmla="*/ 666179 h 2225992"/>
                  <a:gd name="connsiteX10" fmla="*/ 446723 w 3492245"/>
                  <a:gd name="connsiteY10" fmla="*/ 666179 h 2225992"/>
                  <a:gd name="connsiteX11" fmla="*/ 0 w 3492245"/>
                  <a:gd name="connsiteY11" fmla="*/ 1112996 h 2225992"/>
                  <a:gd name="connsiteX12" fmla="*/ 446723 w 3492245"/>
                  <a:gd name="connsiteY12" fmla="*/ 1559719 h 2225992"/>
                  <a:gd name="connsiteX13" fmla="*/ 3045524 w 3492245"/>
                  <a:gd name="connsiteY13" fmla="*/ 1559719 h 2225992"/>
                  <a:gd name="connsiteX14" fmla="*/ 3264884 w 3492245"/>
                  <a:gd name="connsiteY14" fmla="*/ 1779270 h 2225992"/>
                  <a:gd name="connsiteX15" fmla="*/ 3045524 w 3492245"/>
                  <a:gd name="connsiteY15" fmla="*/ 1998631 h 2225992"/>
                  <a:gd name="connsiteX16" fmla="*/ 113538 w 3492245"/>
                  <a:gd name="connsiteY16" fmla="*/ 1998631 h 2225992"/>
                  <a:gd name="connsiteX17" fmla="*/ 0 w 3492245"/>
                  <a:gd name="connsiteY17" fmla="*/ 2112360 h 2225992"/>
                  <a:gd name="connsiteX18" fmla="*/ 113538 w 3492245"/>
                  <a:gd name="connsiteY18" fmla="*/ 2225993 h 2225992"/>
                  <a:gd name="connsiteX19" fmla="*/ 3045524 w 3492245"/>
                  <a:gd name="connsiteY19" fmla="*/ 2225993 h 2225992"/>
                  <a:gd name="connsiteX20" fmla="*/ 3492246 w 3492245"/>
                  <a:gd name="connsiteY20" fmla="*/ 1779270 h 2225992"/>
                  <a:gd name="connsiteX21" fmla="*/ 3045524 w 3492245"/>
                  <a:gd name="connsiteY21" fmla="*/ 1332452 h 2225992"/>
                  <a:gd name="connsiteX22" fmla="*/ 446723 w 3492245"/>
                  <a:gd name="connsiteY22" fmla="*/ 1332452 h 2225992"/>
                  <a:gd name="connsiteX23" fmla="*/ 227267 w 3492245"/>
                  <a:gd name="connsiteY23" fmla="*/ 1112996 h 2225992"/>
                  <a:gd name="connsiteX24" fmla="*/ 446723 w 3492245"/>
                  <a:gd name="connsiteY24" fmla="*/ 893541 h 222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492245" h="2225992">
                    <a:moveTo>
                      <a:pt x="446723" y="893541"/>
                    </a:moveTo>
                    <a:lnTo>
                      <a:pt x="3045524" y="893541"/>
                    </a:lnTo>
                    <a:cubicBezTo>
                      <a:pt x="3291745" y="893541"/>
                      <a:pt x="3492246" y="693134"/>
                      <a:pt x="3492246" y="446723"/>
                    </a:cubicBezTo>
                    <a:cubicBezTo>
                      <a:pt x="3492246" y="200311"/>
                      <a:pt x="3291745" y="0"/>
                      <a:pt x="3045524" y="0"/>
                    </a:cubicBezTo>
                    <a:lnTo>
                      <a:pt x="113538" y="0"/>
                    </a:lnTo>
                    <a:cubicBezTo>
                      <a:pt x="50768" y="0"/>
                      <a:pt x="0" y="50768"/>
                      <a:pt x="0" y="113633"/>
                    </a:cubicBezTo>
                    <a:cubicBezTo>
                      <a:pt x="0" y="176403"/>
                      <a:pt x="50768" y="227171"/>
                      <a:pt x="113538" y="227171"/>
                    </a:cubicBezTo>
                    <a:lnTo>
                      <a:pt x="3045524" y="227171"/>
                    </a:lnTo>
                    <a:cubicBezTo>
                      <a:pt x="3166491" y="227171"/>
                      <a:pt x="3264884" y="325565"/>
                      <a:pt x="3264884" y="446723"/>
                    </a:cubicBezTo>
                    <a:cubicBezTo>
                      <a:pt x="3264884" y="567785"/>
                      <a:pt x="3166491" y="666179"/>
                      <a:pt x="3045524" y="666179"/>
                    </a:cubicBezTo>
                    <a:lnTo>
                      <a:pt x="446723" y="666179"/>
                    </a:lnTo>
                    <a:cubicBezTo>
                      <a:pt x="200311" y="666179"/>
                      <a:pt x="0" y="866680"/>
                      <a:pt x="0" y="1112996"/>
                    </a:cubicBezTo>
                    <a:cubicBezTo>
                      <a:pt x="0" y="1359313"/>
                      <a:pt x="200311" y="1559719"/>
                      <a:pt x="446723" y="1559719"/>
                    </a:cubicBezTo>
                    <a:lnTo>
                      <a:pt x="3045524" y="1559719"/>
                    </a:lnTo>
                    <a:cubicBezTo>
                      <a:pt x="3166491" y="1559719"/>
                      <a:pt x="3264884" y="1658208"/>
                      <a:pt x="3264884" y="1779270"/>
                    </a:cubicBezTo>
                    <a:cubicBezTo>
                      <a:pt x="3264884" y="1900428"/>
                      <a:pt x="3166491" y="1998631"/>
                      <a:pt x="3045524" y="1998631"/>
                    </a:cubicBezTo>
                    <a:lnTo>
                      <a:pt x="113538" y="1998631"/>
                    </a:lnTo>
                    <a:cubicBezTo>
                      <a:pt x="50768" y="1998631"/>
                      <a:pt x="0" y="2049589"/>
                      <a:pt x="0" y="2112360"/>
                    </a:cubicBezTo>
                    <a:cubicBezTo>
                      <a:pt x="0" y="2175224"/>
                      <a:pt x="50768" y="2225993"/>
                      <a:pt x="113538" y="2225993"/>
                    </a:cubicBezTo>
                    <a:lnTo>
                      <a:pt x="3045524" y="2225993"/>
                    </a:lnTo>
                    <a:cubicBezTo>
                      <a:pt x="3291745" y="2225993"/>
                      <a:pt x="3492246" y="2025682"/>
                      <a:pt x="3492246" y="1779270"/>
                    </a:cubicBezTo>
                    <a:cubicBezTo>
                      <a:pt x="3492246" y="1532954"/>
                      <a:pt x="3291745" y="1332452"/>
                      <a:pt x="3045524" y="1332452"/>
                    </a:cubicBezTo>
                    <a:lnTo>
                      <a:pt x="446723" y="1332452"/>
                    </a:lnTo>
                    <a:cubicBezTo>
                      <a:pt x="325660" y="1332452"/>
                      <a:pt x="227267" y="1233964"/>
                      <a:pt x="227267" y="1112996"/>
                    </a:cubicBezTo>
                    <a:cubicBezTo>
                      <a:pt x="227267" y="991838"/>
                      <a:pt x="325660" y="893541"/>
                      <a:pt x="446723" y="893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2" name="Grafika 5">
              <a:extLst>
                <a:ext uri="{FF2B5EF4-FFF2-40B4-BE49-F238E27FC236}">
                  <a16:creationId xmlns:a16="http://schemas.microsoft.com/office/drawing/2014/main" id="{EABD8F99-10BE-4574-B867-6FB6AC4E9F25}"/>
                </a:ext>
              </a:extLst>
            </p:cNvPr>
            <p:cNvSpPr/>
            <p:nvPr/>
          </p:nvSpPr>
          <p:spPr>
            <a:xfrm>
              <a:off x="554669" y="4911674"/>
              <a:ext cx="202529" cy="256184"/>
            </a:xfrm>
            <a:custGeom>
              <a:avLst/>
              <a:gdLst>
                <a:gd name="connsiteX0" fmla="*/ 2497448 w 4994895"/>
                <a:gd name="connsiteY0" fmla="*/ 404338 h 6859190"/>
                <a:gd name="connsiteX1" fmla="*/ 4590557 w 4994895"/>
                <a:gd name="connsiteY1" fmla="*/ 4243170 h 6859190"/>
                <a:gd name="connsiteX2" fmla="*/ 2497448 w 4994895"/>
                <a:gd name="connsiteY2" fmla="*/ 6454761 h 6859190"/>
                <a:gd name="connsiteX3" fmla="*/ 404338 w 4994895"/>
                <a:gd name="connsiteY3" fmla="*/ 4243170 h 6859190"/>
                <a:gd name="connsiteX4" fmla="*/ 2497448 w 4994895"/>
                <a:gd name="connsiteY4" fmla="*/ 404338 h 6859190"/>
                <a:gd name="connsiteX5" fmla="*/ 3217767 w 4994895"/>
                <a:gd name="connsiteY5" fmla="*/ 5878561 h 6859190"/>
                <a:gd name="connsiteX6" fmla="*/ 3624485 w 4994895"/>
                <a:gd name="connsiteY6" fmla="*/ 3472034 h 6859190"/>
                <a:gd name="connsiteX7" fmla="*/ 3217767 w 4994895"/>
                <a:gd name="connsiteY7" fmla="*/ 5878561 h 6859190"/>
                <a:gd name="connsiteX8" fmla="*/ 2497448 w 4994895"/>
                <a:gd name="connsiteY8" fmla="*/ 0 h 6859190"/>
                <a:gd name="connsiteX9" fmla="*/ 2190074 w 4994895"/>
                <a:gd name="connsiteY9" fmla="*/ 141647 h 6859190"/>
                <a:gd name="connsiteX10" fmla="*/ 0 w 4994895"/>
                <a:gd name="connsiteY10" fmla="*/ 4243170 h 6859190"/>
                <a:gd name="connsiteX11" fmla="*/ 2497448 w 4994895"/>
                <a:gd name="connsiteY11" fmla="*/ 6859191 h 6859190"/>
                <a:gd name="connsiteX12" fmla="*/ 4994895 w 4994895"/>
                <a:gd name="connsiteY12" fmla="*/ 4243170 h 6859190"/>
                <a:gd name="connsiteX13" fmla="*/ 2804821 w 4994895"/>
                <a:gd name="connsiteY13" fmla="*/ 141647 h 6859190"/>
                <a:gd name="connsiteX14" fmla="*/ 2497448 w 4994895"/>
                <a:gd name="connsiteY14" fmla="*/ 0 h 6859190"/>
                <a:gd name="connsiteX15" fmla="*/ 2497448 w 4994895"/>
                <a:gd name="connsiteY15" fmla="*/ 0 h 6859190"/>
                <a:gd name="connsiteX16" fmla="*/ 3587037 w 4994895"/>
                <a:gd name="connsiteY16" fmla="*/ 3878753 h 6859190"/>
                <a:gd name="connsiteX17" fmla="*/ 3587037 w 4994895"/>
                <a:gd name="connsiteY17" fmla="*/ 3878753 h 6859190"/>
                <a:gd name="connsiteX18" fmla="*/ 3587037 w 4994895"/>
                <a:gd name="connsiteY18" fmla="*/ 3878753 h 6859190"/>
                <a:gd name="connsiteX19" fmla="*/ 3587037 w 4994895"/>
                <a:gd name="connsiteY19" fmla="*/ 3878753 h 685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4895" h="6859190">
                  <a:moveTo>
                    <a:pt x="2497448" y="404338"/>
                  </a:moveTo>
                  <a:cubicBezTo>
                    <a:pt x="2497448" y="404338"/>
                    <a:pt x="4590557" y="2853166"/>
                    <a:pt x="4590557" y="4243170"/>
                  </a:cubicBezTo>
                  <a:cubicBezTo>
                    <a:pt x="4590557" y="5632991"/>
                    <a:pt x="3653419" y="6454761"/>
                    <a:pt x="2497448" y="6454761"/>
                  </a:cubicBezTo>
                  <a:cubicBezTo>
                    <a:pt x="1341476" y="6454761"/>
                    <a:pt x="404338" y="5632991"/>
                    <a:pt x="404338" y="4243170"/>
                  </a:cubicBezTo>
                  <a:cubicBezTo>
                    <a:pt x="404338" y="2853166"/>
                    <a:pt x="2497448" y="404338"/>
                    <a:pt x="2497448" y="404338"/>
                  </a:cubicBezTo>
                  <a:moveTo>
                    <a:pt x="3217767" y="5878561"/>
                  </a:moveTo>
                  <a:cubicBezTo>
                    <a:pt x="4302411" y="5556628"/>
                    <a:pt x="4480316" y="3531275"/>
                    <a:pt x="3624485" y="3472034"/>
                  </a:cubicBezTo>
                  <a:cubicBezTo>
                    <a:pt x="2760139" y="3471943"/>
                    <a:pt x="4031204" y="4793916"/>
                    <a:pt x="3217767" y="5878561"/>
                  </a:cubicBezTo>
                  <a:moveTo>
                    <a:pt x="2497448" y="0"/>
                  </a:moveTo>
                  <a:cubicBezTo>
                    <a:pt x="2379241" y="0"/>
                    <a:pt x="2266894" y="51733"/>
                    <a:pt x="2190074" y="141647"/>
                  </a:cubicBezTo>
                  <a:cubicBezTo>
                    <a:pt x="1965930" y="403880"/>
                    <a:pt x="0" y="2747046"/>
                    <a:pt x="0" y="4243170"/>
                  </a:cubicBezTo>
                  <a:cubicBezTo>
                    <a:pt x="0" y="5783428"/>
                    <a:pt x="1026960" y="6859191"/>
                    <a:pt x="2497448" y="6859191"/>
                  </a:cubicBezTo>
                  <a:cubicBezTo>
                    <a:pt x="3967935" y="6859191"/>
                    <a:pt x="4994895" y="5783428"/>
                    <a:pt x="4994895" y="4243170"/>
                  </a:cubicBezTo>
                  <a:cubicBezTo>
                    <a:pt x="4994895" y="2747046"/>
                    <a:pt x="3028966" y="403880"/>
                    <a:pt x="2804821" y="141647"/>
                  </a:cubicBezTo>
                  <a:cubicBezTo>
                    <a:pt x="2728001" y="51733"/>
                    <a:pt x="2615654" y="0"/>
                    <a:pt x="2497448" y="0"/>
                  </a:cubicBezTo>
                  <a:lnTo>
                    <a:pt x="2497448" y="0"/>
                  </a:lnTo>
                  <a:close/>
                  <a:moveTo>
                    <a:pt x="3587037" y="3878753"/>
                  </a:moveTo>
                  <a:lnTo>
                    <a:pt x="3587037" y="3878753"/>
                  </a:lnTo>
                  <a:lnTo>
                    <a:pt x="3587037" y="3878753"/>
                  </a:lnTo>
                  <a:lnTo>
                    <a:pt x="3587037" y="3878753"/>
                  </a:lnTo>
                  <a:close/>
                </a:path>
              </a:pathLst>
            </a:custGeom>
            <a:solidFill>
              <a:schemeClr val="bg1"/>
            </a:solidFill>
            <a:ln w="9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Symbol zastępczy tekstu 79">
            <a:extLst>
              <a:ext uri="{FF2B5EF4-FFF2-40B4-BE49-F238E27FC236}">
                <a16:creationId xmlns:a16="http://schemas.microsoft.com/office/drawing/2014/main" id="{B92458CC-6A62-4420-A81A-B8FA4D5D2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813"/>
            <a:ext cx="7886700" cy="5397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9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5630FC7-2BD9-440A-9438-B13D1E1B0688}"/>
              </a:ext>
            </a:extLst>
          </p:cNvPr>
          <p:cNvSpPr>
            <a:spLocks/>
          </p:cNvSpPr>
          <p:nvPr/>
        </p:nvSpPr>
        <p:spPr bwMode="auto">
          <a:xfrm>
            <a:off x="6208365" y="1967359"/>
            <a:ext cx="5107227" cy="4836183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11" name="Grafika 1">
            <a:extLst>
              <a:ext uri="{FF2B5EF4-FFF2-40B4-BE49-F238E27FC236}">
                <a16:creationId xmlns:a16="http://schemas.microsoft.com/office/drawing/2014/main" id="{EE04623E-C063-417F-A0DB-8372F3A96417}"/>
              </a:ext>
            </a:extLst>
          </p:cNvPr>
          <p:cNvGrpSpPr/>
          <p:nvPr/>
        </p:nvGrpSpPr>
        <p:grpSpPr>
          <a:xfrm>
            <a:off x="69452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777B96-C67D-441E-AF53-4A618636A8DE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03C90F99-76EC-4F80-91CB-0BBEB8075A23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6" name="Grafika 1">
                <a:extLst>
                  <a:ext uri="{FF2B5EF4-FFF2-40B4-BE49-F238E27FC236}">
                    <a16:creationId xmlns:a16="http://schemas.microsoft.com/office/drawing/2014/main" id="{E56598B2-753E-4785-8FB6-106DFE38F718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9" name="Grafika 1">
                  <a:extLst>
                    <a:ext uri="{FF2B5EF4-FFF2-40B4-BE49-F238E27FC236}">
                      <a16:creationId xmlns:a16="http://schemas.microsoft.com/office/drawing/2014/main" id="{1EB66D8C-27C5-472E-9DA6-8B9332F40DDE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E408AFED-E689-4B88-8DE9-85DFF925855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9" name="Dowolny kształt: kształt 248">
                    <a:extLst>
                      <a:ext uri="{FF2B5EF4-FFF2-40B4-BE49-F238E27FC236}">
                        <a16:creationId xmlns:a16="http://schemas.microsoft.com/office/drawing/2014/main" id="{30716660-79DC-4FB6-A6FC-0FD1C550C2BC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0" name="Dowolny kształt: kształt 249">
                    <a:extLst>
                      <a:ext uri="{FF2B5EF4-FFF2-40B4-BE49-F238E27FC236}">
                        <a16:creationId xmlns:a16="http://schemas.microsoft.com/office/drawing/2014/main" id="{42DD08F2-1930-4EF8-9B8E-8B2BFBED36A1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1" name="Dowolny kształt: kształt 250">
                    <a:extLst>
                      <a:ext uri="{FF2B5EF4-FFF2-40B4-BE49-F238E27FC236}">
                        <a16:creationId xmlns:a16="http://schemas.microsoft.com/office/drawing/2014/main" id="{0A2C6DE1-F117-4405-B4C6-932E184427B4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30" name="Grafika 1">
                  <a:extLst>
                    <a:ext uri="{FF2B5EF4-FFF2-40B4-BE49-F238E27FC236}">
                      <a16:creationId xmlns:a16="http://schemas.microsoft.com/office/drawing/2014/main" id="{7EF807BD-5EF5-4854-9B89-C5C11E59834A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0CD36025-B235-452F-8829-B10976ECF148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A86BFCD8-7F49-4B57-854D-3FB35EBE169D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1747EE54-5F6A-4A44-BC7B-01FDFDD77AB2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6" name="Grafika 1">
                    <a:extLst>
                      <a:ext uri="{FF2B5EF4-FFF2-40B4-BE49-F238E27FC236}">
                        <a16:creationId xmlns:a16="http://schemas.microsoft.com/office/drawing/2014/main" id="{65996C01-8881-4554-AA7F-827FA1E21CEC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97697629-1BD1-4543-AD66-3D81B8D0B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5" name="Dowolny kształt: kształt 244">
                      <a:extLst>
                        <a:ext uri="{FF2B5EF4-FFF2-40B4-BE49-F238E27FC236}">
                          <a16:creationId xmlns:a16="http://schemas.microsoft.com/office/drawing/2014/main" id="{0B022984-40D8-443F-B83A-3050785AE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6" name="Dowolny kształt: kształt 245">
                      <a:extLst>
                        <a:ext uri="{FF2B5EF4-FFF2-40B4-BE49-F238E27FC236}">
                          <a16:creationId xmlns:a16="http://schemas.microsoft.com/office/drawing/2014/main" id="{273D8578-4F47-49EE-95DC-D914A0E34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7" name="Dowolny kształt: kształt 246">
                      <a:extLst>
                        <a:ext uri="{FF2B5EF4-FFF2-40B4-BE49-F238E27FC236}">
                          <a16:creationId xmlns:a16="http://schemas.microsoft.com/office/drawing/2014/main" id="{5D59D3E8-0E31-4DE2-9EED-49B7C4D70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0D507173-EFCF-444D-86EF-D1AF6BD44F6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57CE0E32-6524-4089-A33F-460E0CB2BECC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E7616C8E-6F5A-49EB-9BE2-A139F9965DD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4FA51DF0-7674-4A4C-BC31-A037913C6A49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1" name="Dowolny kształt: kształt 240">
                    <a:extLst>
                      <a:ext uri="{FF2B5EF4-FFF2-40B4-BE49-F238E27FC236}">
                        <a16:creationId xmlns:a16="http://schemas.microsoft.com/office/drawing/2014/main" id="{24E82C85-2429-4242-85BF-55D2F5739515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2" name="Dowolny kształt: kształt 241">
                    <a:extLst>
                      <a:ext uri="{FF2B5EF4-FFF2-40B4-BE49-F238E27FC236}">
                        <a16:creationId xmlns:a16="http://schemas.microsoft.com/office/drawing/2014/main" id="{C24F3812-43D2-4CA2-B458-9C3DD6A2F06C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3" name="Dowolny kształt: kształt 242">
                    <a:extLst>
                      <a:ext uri="{FF2B5EF4-FFF2-40B4-BE49-F238E27FC236}">
                        <a16:creationId xmlns:a16="http://schemas.microsoft.com/office/drawing/2014/main" id="{BFC11269-70E7-4D56-B48F-B043B03CF5FA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31" name="Dowolny kształt: kształt 230">
                  <a:extLst>
                    <a:ext uri="{FF2B5EF4-FFF2-40B4-BE49-F238E27FC236}">
                      <a16:creationId xmlns:a16="http://schemas.microsoft.com/office/drawing/2014/main" id="{4F4A891D-F56D-4646-930E-0C1921031DCD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2" name="Dowolny kształt: kształt 231">
                  <a:extLst>
                    <a:ext uri="{FF2B5EF4-FFF2-40B4-BE49-F238E27FC236}">
                      <a16:creationId xmlns:a16="http://schemas.microsoft.com/office/drawing/2014/main" id="{654C9286-A1DE-42B5-B8F0-8C361A370FE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7" name="Dowolny kształt: kształt 226">
                <a:extLst>
                  <a:ext uri="{FF2B5EF4-FFF2-40B4-BE49-F238E27FC236}">
                    <a16:creationId xmlns:a16="http://schemas.microsoft.com/office/drawing/2014/main" id="{485AB12C-0B70-4DA4-BA6B-4CD26C7F9F3F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8" name="Dowolny kształt: kształt 227">
                <a:extLst>
                  <a:ext uri="{FF2B5EF4-FFF2-40B4-BE49-F238E27FC236}">
                    <a16:creationId xmlns:a16="http://schemas.microsoft.com/office/drawing/2014/main" id="{67FBFC01-F669-42F5-BCEC-8A8EB073444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afika 1">
              <a:extLst>
                <a:ext uri="{FF2B5EF4-FFF2-40B4-BE49-F238E27FC236}">
                  <a16:creationId xmlns:a16="http://schemas.microsoft.com/office/drawing/2014/main" id="{A63FE9BA-06DB-4DB5-A36E-9614003E1301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7" name="Grafika 1">
                <a:extLst>
                  <a:ext uri="{FF2B5EF4-FFF2-40B4-BE49-F238E27FC236}">
                    <a16:creationId xmlns:a16="http://schemas.microsoft.com/office/drawing/2014/main" id="{500F66AD-F6FD-4A64-80F7-C9083D6E7C7F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8693FF72-5F24-495B-9A6B-EE3DBE1213BF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3" name="Dowolny kształt: kształt 222">
                  <a:extLst>
                    <a:ext uri="{FF2B5EF4-FFF2-40B4-BE49-F238E27FC236}">
                      <a16:creationId xmlns:a16="http://schemas.microsoft.com/office/drawing/2014/main" id="{0BB39C5C-484D-48ED-AA34-B4024E52638B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4" name="Dowolny kształt: kształt 223">
                  <a:extLst>
                    <a:ext uri="{FF2B5EF4-FFF2-40B4-BE49-F238E27FC236}">
                      <a16:creationId xmlns:a16="http://schemas.microsoft.com/office/drawing/2014/main" id="{D211E50E-7767-423D-9641-9C9A2E985528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5" name="Dowolny kształt: kształt 224">
                  <a:extLst>
                    <a:ext uri="{FF2B5EF4-FFF2-40B4-BE49-F238E27FC236}">
                      <a16:creationId xmlns:a16="http://schemas.microsoft.com/office/drawing/2014/main" id="{7D4FE579-9A63-4FDE-B1DA-6D1FBD5D7079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D15F4749-7D6C-4322-A539-B3423CC20A15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AC1C2BAE-1B8D-4348-9BF6-5D53C25996D1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2F189151-8F0E-402F-B29C-0C6EB187CEEF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5566B57D-C63D-4D35-BD1A-1738EDA45B0B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63AA3927-29BF-4F32-8A7F-DE70007CDA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BF01CE05-0884-489B-BB53-7582722734F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2" name="Grafika 1">
                <a:extLst>
                  <a:ext uri="{FF2B5EF4-FFF2-40B4-BE49-F238E27FC236}">
                    <a16:creationId xmlns:a16="http://schemas.microsoft.com/office/drawing/2014/main" id="{E17BE451-3822-4E5A-88B9-DC197275749E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F9ECE07F-B92E-4B2D-BF0A-2879F8CC0DB2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E04C1009-944B-4AD5-AF98-5C45A181DEF3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D04B1FC7-7D42-4DE3-90CF-AC9A48306EF8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D4BDF04C-D297-40C0-B586-A0C79002A716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8B372163-7E4F-490F-8099-04D23506361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8953C70-FCD1-4640-8340-36AF7DCC7EF3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A277266F-E833-4276-A28D-32B7914DBDC4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7A9402F6-23C5-41B0-A061-1D105FEB4D6E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49503D95-8D76-447A-8FFD-4D9EEF0D7C4F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376E9615-73DB-4C5A-99AE-871A04F91AF0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9" name="Grafika 1">
                <a:extLst>
                  <a:ext uri="{FF2B5EF4-FFF2-40B4-BE49-F238E27FC236}">
                    <a16:creationId xmlns:a16="http://schemas.microsoft.com/office/drawing/2014/main" id="{6C408EAE-DEC2-4572-87A2-2F2D80A766F6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8AF5222A-4BD2-4F15-BA27-FDD7C1C337DF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4C473FEB-4069-4CDA-9877-D642FCB4E896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D4B02725-C3BA-47D3-9B1E-DA8B948DD1B4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1" name="Dowolny kształt: kształt 210">
                <a:extLst>
                  <a:ext uri="{FF2B5EF4-FFF2-40B4-BE49-F238E27FC236}">
                    <a16:creationId xmlns:a16="http://schemas.microsoft.com/office/drawing/2014/main" id="{F716E508-2BC2-44FF-A1B7-1C3440F3A1C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2" name="Dowolny kształt: kształt 211">
                <a:extLst>
                  <a:ext uri="{FF2B5EF4-FFF2-40B4-BE49-F238E27FC236}">
                    <a16:creationId xmlns:a16="http://schemas.microsoft.com/office/drawing/2014/main" id="{B29D5578-BB2B-41FC-8C10-DAC17BF041F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3" name="Dowolny kształt: kształt 212">
                <a:extLst>
                  <a:ext uri="{FF2B5EF4-FFF2-40B4-BE49-F238E27FC236}">
                    <a16:creationId xmlns:a16="http://schemas.microsoft.com/office/drawing/2014/main" id="{77BF4543-FFC3-4273-9550-07AE116B617A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5" name="Grafika 1">
              <a:extLst>
                <a:ext uri="{FF2B5EF4-FFF2-40B4-BE49-F238E27FC236}">
                  <a16:creationId xmlns:a16="http://schemas.microsoft.com/office/drawing/2014/main" id="{81C60E77-4A64-44C3-ABF7-CA1DE7AF4D3B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8" name="Grafika 1">
                <a:extLst>
                  <a:ext uri="{FF2B5EF4-FFF2-40B4-BE49-F238E27FC236}">
                    <a16:creationId xmlns:a16="http://schemas.microsoft.com/office/drawing/2014/main" id="{0DCC72D0-13B9-49F1-8AE9-4F992FB49B58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606A8AD-8787-406A-842F-AAEA4FBEC085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4" name="Dowolny kształt: kształt 193">
                  <a:extLst>
                    <a:ext uri="{FF2B5EF4-FFF2-40B4-BE49-F238E27FC236}">
                      <a16:creationId xmlns:a16="http://schemas.microsoft.com/office/drawing/2014/main" id="{BD81E2A1-17BD-4B81-95D0-EF744A16203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5" name="Dowolny kształt: kształt 194">
                  <a:extLst>
                    <a:ext uri="{FF2B5EF4-FFF2-40B4-BE49-F238E27FC236}">
                      <a16:creationId xmlns:a16="http://schemas.microsoft.com/office/drawing/2014/main" id="{DFDAA5E1-876E-409A-A3C5-2DB8294207E4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6" name="Dowolny kształt: kształt 195">
                  <a:extLst>
                    <a:ext uri="{FF2B5EF4-FFF2-40B4-BE49-F238E27FC236}">
                      <a16:creationId xmlns:a16="http://schemas.microsoft.com/office/drawing/2014/main" id="{C95B9D6F-7BCF-4C6E-9A2F-B3FA869CEE37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5F1DFE5E-8971-40BF-BF65-9F6183894E7F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7E786EC9-F704-43F8-A0D4-7641DCB6F865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2CAD8F3B-D7C4-4575-B7C7-D48B6AB3130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A5ED32BB-03EE-46F7-924B-8624BBC7C66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3F90AF85-E7A3-4F47-9748-A6C3B3533A0F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D325C7B7-4ACE-47C9-9F26-A407FF7C3869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3" name="Grafika 1">
                <a:extLst>
                  <a:ext uri="{FF2B5EF4-FFF2-40B4-BE49-F238E27FC236}">
                    <a16:creationId xmlns:a16="http://schemas.microsoft.com/office/drawing/2014/main" id="{A2D69B7E-B57A-4B2C-9202-4260F954C8F5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16D04261-15FC-4D7C-A265-65AF1585C71B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F19BBADF-499D-4186-B4BB-A6991229A473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F1CAB1C5-28D2-490E-B67B-CCF72E762BE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613CD66E-7B34-463D-B756-2AF044A84C5D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01A4CC77-46C9-4BF4-B7DF-48A2C4E0F9F3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6E19F794-B3FF-45B3-A2FF-9C271B1FC1A1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0CF1BD8A-254F-4732-8F3C-22886C94D00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04A603B6-32FF-4F33-9677-785632B87F5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7B1CE04E-A48D-46F5-B59C-4DAEBF0AD360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A10F5A2F-C97E-4E38-8330-3A33290DBD9B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80" name="Grafika 1">
                <a:extLst>
                  <a:ext uri="{FF2B5EF4-FFF2-40B4-BE49-F238E27FC236}">
                    <a16:creationId xmlns:a16="http://schemas.microsoft.com/office/drawing/2014/main" id="{A5602FBB-9C92-4E04-BF40-4978EF9214E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DB1D0FA9-F02D-47E3-944B-3D55A8E4A8A7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10F06066-8B74-4BE0-A295-A97A4CEBED30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11B087B0-B6DE-4D3C-9798-2312BA811B02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2" name="Dowolny kształt: kształt 181">
                <a:extLst>
                  <a:ext uri="{FF2B5EF4-FFF2-40B4-BE49-F238E27FC236}">
                    <a16:creationId xmlns:a16="http://schemas.microsoft.com/office/drawing/2014/main" id="{47AA84C9-817A-4874-87E0-BF57FE196655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3" name="Dowolny kształt: kształt 182">
                <a:extLst>
                  <a:ext uri="{FF2B5EF4-FFF2-40B4-BE49-F238E27FC236}">
                    <a16:creationId xmlns:a16="http://schemas.microsoft.com/office/drawing/2014/main" id="{AEAAEEB2-BD69-4DFF-9F4C-96B41452AE3D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4" name="Dowolny kształt: kształt 183">
                <a:extLst>
                  <a:ext uri="{FF2B5EF4-FFF2-40B4-BE49-F238E27FC236}">
                    <a16:creationId xmlns:a16="http://schemas.microsoft.com/office/drawing/2014/main" id="{8C14A7FC-1DFA-4080-81D3-926FE763FE1E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94D8E06A-4964-4FD7-B696-D5907F868AD6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40" name="Grafika 1">
                <a:extLst>
                  <a:ext uri="{FF2B5EF4-FFF2-40B4-BE49-F238E27FC236}">
                    <a16:creationId xmlns:a16="http://schemas.microsoft.com/office/drawing/2014/main" id="{A0ED251D-619E-4D63-B8C3-CA65C1212C12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4" name="Dowolny kształt: kształt 43">
                  <a:extLst>
                    <a:ext uri="{FF2B5EF4-FFF2-40B4-BE49-F238E27FC236}">
                      <a16:creationId xmlns:a16="http://schemas.microsoft.com/office/drawing/2014/main" id="{07B04633-46FB-4778-BD5E-1E75DED926F2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BB0CABEB-CED8-412C-92F1-84BC07D1CD17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6" name="Dowolny kształt: kształt 165">
                    <a:extLst>
                      <a:ext uri="{FF2B5EF4-FFF2-40B4-BE49-F238E27FC236}">
                        <a16:creationId xmlns:a16="http://schemas.microsoft.com/office/drawing/2014/main" id="{BB7060B4-A7CF-4409-8B5D-47AE647E0F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7" name="Dowolny kształt: kształt 166">
                    <a:extLst>
                      <a:ext uri="{FF2B5EF4-FFF2-40B4-BE49-F238E27FC236}">
                        <a16:creationId xmlns:a16="http://schemas.microsoft.com/office/drawing/2014/main" id="{BAE817CA-8688-4A69-A7F4-0726D4AC6A59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626AD063-A14A-4FA3-ACA9-627ADF37D94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7" name="Grafika 1">
                  <a:extLst>
                    <a:ext uri="{FF2B5EF4-FFF2-40B4-BE49-F238E27FC236}">
                      <a16:creationId xmlns:a16="http://schemas.microsoft.com/office/drawing/2014/main" id="{42BE276E-8601-4C6B-93A2-81B8C4851310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4301A251-19CD-4C2F-BC45-509FF3BA21B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C1F2D75E-1850-4785-9B3B-80D2463A8EA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F32D1038-FC9B-48EE-8D2F-D3A1F0BD73C0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5" name="Dowolny kształt: kształt 164">
                    <a:extLst>
                      <a:ext uri="{FF2B5EF4-FFF2-40B4-BE49-F238E27FC236}">
                        <a16:creationId xmlns:a16="http://schemas.microsoft.com/office/drawing/2014/main" id="{E20B30EF-A277-424C-B5DE-58F9A269D8DB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8" name="Grafika 1">
                  <a:extLst>
                    <a:ext uri="{FF2B5EF4-FFF2-40B4-BE49-F238E27FC236}">
                      <a16:creationId xmlns:a16="http://schemas.microsoft.com/office/drawing/2014/main" id="{F17D571A-6FFF-4DB7-8CE6-B73F675DCAB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445EDA3-78AC-4725-913F-DF892B386F70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B21C2448-4574-4161-AAE0-0353EDBA6DE7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BCF7249C-71DD-4A77-BB61-FBCBCF683385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D16C3FE5-150A-410F-A512-0655597439D9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" name="Grafika 1">
                  <a:extLst>
                    <a:ext uri="{FF2B5EF4-FFF2-40B4-BE49-F238E27FC236}">
                      <a16:creationId xmlns:a16="http://schemas.microsoft.com/office/drawing/2014/main" id="{9B0224A3-D3BF-4598-8C47-DB87D1777846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FBA08AF3-807A-4690-9F47-39E9F4B2553B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B05DC0D8-C720-4A22-B558-55B720B4E072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94243BBD-AB22-4F30-85F6-048627ADD570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70D804F-01DB-4661-B334-EBD391BD56B3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49F301FD-18F4-431B-A062-DCFE184F5117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368EF772-44F2-499A-AF9A-B335FF425D08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FE86E487-5C06-4C32-AB83-DCA0E3D3AF30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30603F9F-B8CB-40D1-8E22-7CBF2DDAE738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F68938D4-4D5B-4663-A890-228A2DD88916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728622D1-0D4B-4113-87AA-7B113FAD4701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6" name="Grafika 1">
                  <a:extLst>
                    <a:ext uri="{FF2B5EF4-FFF2-40B4-BE49-F238E27FC236}">
                      <a16:creationId xmlns:a16="http://schemas.microsoft.com/office/drawing/2014/main" id="{C7269CD1-1947-49BB-B79C-D95B645B1058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ED9DDA0-F2AD-4495-9E36-EFFDC59C85EF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0175066-69D1-463C-B229-1266C056633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DBFF6E2D-F978-4E30-AEB3-DA442B315295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50AA1022-A230-4B72-8EF3-9F9C2124F696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B84024B5-624A-4D3F-B8CD-52361D33E0C5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C51925D9-E0F0-49BC-B84E-EC3F6FCDBE40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6FB4ED4A-D182-4DC0-81A7-C65689DE5ED8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92FD81E-3AB3-40BE-ADD7-E44DEC844C2D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277C0466-C59A-4D12-9837-4405A33A0DFC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4" name="Grafika 1">
                  <a:extLst>
                    <a:ext uri="{FF2B5EF4-FFF2-40B4-BE49-F238E27FC236}">
                      <a16:creationId xmlns:a16="http://schemas.microsoft.com/office/drawing/2014/main" id="{1C5C3047-BD7E-4B79-A972-CDC5E948B92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81C2C017-1505-4DEB-BF84-F400B8B327B1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5DDDA737-5AF3-4A76-AFE6-7B6777AFD808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AD9BB645-121E-4E2B-BD62-EF77700BC358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13EA4B39-3DD5-429F-BAFD-E9F7CE8D1978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99CD78E4-401D-4572-BE5D-470A2A9A8E52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06E465CF-0782-46A8-A732-1ED2E1C70D3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287CA4F8-8C7C-4450-892E-5A14075AFCC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4EAF942-7EDB-4DCC-9A72-5519115C4CFB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AF2BF97-5E58-475F-95BB-89932FE9441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FF9CC4A-83B8-4BA8-A1C8-3E5A6FE7098D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8F8193E3-DB5C-462C-A693-3676712FA1C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4C7E93E-C3F8-4469-B775-890C3B723F5B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402BC339-8014-4F00-A0E0-49F6E9C2C5A5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6" name="Dowolny kształt: kształt 75">
                  <a:extLst>
                    <a:ext uri="{FF2B5EF4-FFF2-40B4-BE49-F238E27FC236}">
                      <a16:creationId xmlns:a16="http://schemas.microsoft.com/office/drawing/2014/main" id="{630D58E1-7319-4770-A11C-2F02BDB8C6C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7" name="Dowolny kształt: kształt 76">
                  <a:extLst>
                    <a:ext uri="{FF2B5EF4-FFF2-40B4-BE49-F238E27FC236}">
                      <a16:creationId xmlns:a16="http://schemas.microsoft.com/office/drawing/2014/main" id="{E49154AA-F067-4A8D-9A3A-1312D2360564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8" name="Dowolny kształt: kształt 77">
                  <a:extLst>
                    <a:ext uri="{FF2B5EF4-FFF2-40B4-BE49-F238E27FC236}">
                      <a16:creationId xmlns:a16="http://schemas.microsoft.com/office/drawing/2014/main" id="{AC02FA61-AC88-41A5-AB25-3DA22D6F6A54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A6DA8804-E518-4A0B-A346-2FCFA9B05D8E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EEF2039B-EA75-43D8-A613-A445E0975F83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A4E763FF-388E-403C-8281-F5357AC8468E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E2A8EB2D-C0B7-4E02-8EB6-B6BD4370BE93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1A402843-CE49-4A37-BAC8-B325CB236CCC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D7CF8AC5-7B7F-41DE-8E0C-054EE8929504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31D2664E-1905-4372-9355-7884AD05C41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7DDE6FC2-6C7E-423F-A31F-A7A822DD4ED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AD8FA954-09EC-43C7-A834-72463573BA22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A248F3DF-AD31-4CF0-B307-1149E3C559F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60EC97AE-5198-4258-A54D-D3B8649F4F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E28BDA68-D7EA-4846-B034-8E5EA7AE57A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14D9EFE5-534E-4369-9401-B427D8610227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2" name="Grafika 1">
                  <a:extLst>
                    <a:ext uri="{FF2B5EF4-FFF2-40B4-BE49-F238E27FC236}">
                      <a16:creationId xmlns:a16="http://schemas.microsoft.com/office/drawing/2014/main" id="{8B2F29F7-61D8-40C9-ABEC-957595893AB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EEA06EAE-6646-476B-BE30-4235B966C4A8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634520E4-A020-4AF1-946A-1436D4883D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15C8AEF6-B67E-493B-8667-9321C47C3A8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FD769216-0B95-4A04-8E7A-C40384746198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40D4B401-BC6A-4C16-948D-880AD196A367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4" name="Grafika 1">
                  <a:extLst>
                    <a:ext uri="{FF2B5EF4-FFF2-40B4-BE49-F238E27FC236}">
                      <a16:creationId xmlns:a16="http://schemas.microsoft.com/office/drawing/2014/main" id="{ED59DA4F-B277-44CD-B45E-1D4B0EB8690D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DAEAB2FD-4B69-480D-8AF3-C1DD82FD824A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A37B93BC-11E6-42AA-A2A1-5F84FD592DC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B64E16A3-460F-4849-985D-38963AA68D27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D8C512CF-25B6-43D5-BBEE-8C520E146B11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C8830A9A-347F-4218-9C1C-03827155DCE5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F083362-3256-45AF-ADD4-6E3048A5D93B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D45884DD-2D5E-4AE3-8A55-4F104EC41B5A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817E809B-BA76-4DBB-9025-6F43BF407C7E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DF147D7-1151-4C5B-A3C5-049CC1378A31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B6A1F5B8-8D15-4496-B5CD-C434284297D8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34DCAE71-E5BC-423D-9C1C-4683947254B4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D8D7EC5C-B1F8-43EC-BCA4-8C0E2C117EE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5F279F46-7922-484E-B6E2-F57B2A7B712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92F0AB-4FF7-467B-8AE5-6A8DC2E67E4B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FF4375D-7351-4CFE-A9EC-62B59395C1BD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BA4F4239-7AAF-4EB2-AAE9-B0C471AC6203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E9AEFA1-03EF-4041-91E2-88D755710B4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690A6FA-05B7-4952-A005-F5D6C52BEA28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02ACFC33-F0C8-4D11-ACE1-D2F69F708E48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AC765C66-B83F-44F3-96A4-6A97CBE5F4FC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D33D7F86-05D7-4DC4-9177-1F5C5DC215FA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E59AD678-C8D6-411F-8F01-CB1AB4E0DB01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DE22207D-8C4C-4D6F-848C-045D743F8181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A9CFEF85-EB06-4D35-A95C-923D472554E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85386238-E66B-4153-830A-ECCCE8205168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3E6B9086-0D70-4D55-BB75-15E6B984ACB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58B49AA9-A0B2-4FB7-8EA3-C6B34C9654F1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BB2A68D-A7F2-4022-93A2-165C7EE8F51D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10" name="Grafika 1">
                  <a:extLst>
                    <a:ext uri="{FF2B5EF4-FFF2-40B4-BE49-F238E27FC236}">
                      <a16:creationId xmlns:a16="http://schemas.microsoft.com/office/drawing/2014/main" id="{2FB5F168-1A51-4F58-A690-7315992873A0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2E8865F2-9560-4397-80AB-6265C31C971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0181EE2C-70F7-4C72-B004-C1EAD786F675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EC8522C5-E772-4258-9885-CA644039EE8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5DAEDD5B-8EA0-4C77-97A1-1034D2BF7339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D2F6EBC-0A7D-4CBF-BDFC-480ED08F8015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B2234607-23E3-4C14-8EDE-74854A42FFCE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B7DA56EE-27B0-4E8C-A3BD-CD3DD9F5F590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D4A19D52-F5C0-48BA-901A-F6C43253B8CB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D4DFDA3A-62B5-4F36-AF92-64814DB94A2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09B696EF-7D5F-47F2-846D-C7D90AEA50BE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AFA9E907-70C6-41B3-B5D8-6225A8634A72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F7F64F7A-F5F9-4C8F-8463-5BAFD6945933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4D38430-4161-49AB-B545-7C92E32F25EA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4EB1EC6F-D376-4BE5-9B5D-4ED0020495C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15C55175-772E-4994-A789-85F0BA8D5BC8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7E7C6EC5-0E23-436E-8A06-6317AE70A16B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BC27534E-3E1B-4D16-A8E2-95175BE97610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B2202B45-D5FF-4B8D-BB71-38AAB5919BF5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BAA15E06-22BF-46D6-B860-765BA7DCDB51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8" name="Dowolny kształt: kształt 127">
                  <a:extLst>
                    <a:ext uri="{FF2B5EF4-FFF2-40B4-BE49-F238E27FC236}">
                      <a16:creationId xmlns:a16="http://schemas.microsoft.com/office/drawing/2014/main" id="{C7E52720-2CD4-4736-9A90-DFE442009806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9" name="Dowolny kształt: kształt 128">
                  <a:extLst>
                    <a:ext uri="{FF2B5EF4-FFF2-40B4-BE49-F238E27FC236}">
                      <a16:creationId xmlns:a16="http://schemas.microsoft.com/office/drawing/2014/main" id="{B8BB740E-A6C0-4D12-A34A-AFCAFEC49DF7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0" name="Dowolny kształt: kształt 129">
                  <a:extLst>
                    <a:ext uri="{FF2B5EF4-FFF2-40B4-BE49-F238E27FC236}">
                      <a16:creationId xmlns:a16="http://schemas.microsoft.com/office/drawing/2014/main" id="{DB4D1D04-869B-4F78-B1B2-EFA5891FA40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41" name="Grafika 1">
                <a:extLst>
                  <a:ext uri="{FF2B5EF4-FFF2-40B4-BE49-F238E27FC236}">
                    <a16:creationId xmlns:a16="http://schemas.microsoft.com/office/drawing/2014/main" id="{1E7EA42A-9CA5-478A-89CC-3916BAAB3DE2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8B6B77AA-2E92-428B-B943-D769541E3BCA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75D1E376-58AC-4509-AC55-535BBBC07121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88069EFD-8813-4E31-83A5-21FDC9FFBE92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003A3EEF-6C20-4773-B7A4-9599AB05CDD3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828537C0-9CAC-478A-9441-11E8972C2C5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0" name="Grafika 1">
              <a:extLst>
                <a:ext uri="{FF2B5EF4-FFF2-40B4-BE49-F238E27FC236}">
                  <a16:creationId xmlns:a16="http://schemas.microsoft.com/office/drawing/2014/main" id="{27B75F85-4069-4F61-AE8F-60C722FD5913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31" name="Grafika 1">
                <a:extLst>
                  <a:ext uri="{FF2B5EF4-FFF2-40B4-BE49-F238E27FC236}">
                    <a16:creationId xmlns:a16="http://schemas.microsoft.com/office/drawing/2014/main" id="{F93259ED-15D9-4718-A7A8-615E5C5A88D4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CB66B1DA-EC7E-496E-B976-42810CD3700F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CB5BCB2C-2D74-4C4A-8903-D57A79FD4359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2" name="Grafika 1">
                <a:extLst>
                  <a:ext uri="{FF2B5EF4-FFF2-40B4-BE49-F238E27FC236}">
                    <a16:creationId xmlns:a16="http://schemas.microsoft.com/office/drawing/2014/main" id="{D615C5EA-F73F-4889-90C1-61E861058C28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74592F7-84B3-483B-A138-A6F954473D01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" name="Dowolny kształt: kształt 36">
                  <a:extLst>
                    <a:ext uri="{FF2B5EF4-FFF2-40B4-BE49-F238E27FC236}">
                      <a16:creationId xmlns:a16="http://schemas.microsoft.com/office/drawing/2014/main" id="{BF272B16-6CEB-4EFD-A264-1510E8CEE393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3" name="Grafika 1">
                <a:extLst>
                  <a:ext uri="{FF2B5EF4-FFF2-40B4-BE49-F238E27FC236}">
                    <a16:creationId xmlns:a16="http://schemas.microsoft.com/office/drawing/2014/main" id="{85184C48-7C71-4A96-8D1D-53F5E90D567C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4DBEFB39-5917-4E9E-978D-7FD444B0AF3C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C7114FD8-DC63-4861-AF27-4826052BD0E9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1" name="Grafika 1">
              <a:extLst>
                <a:ext uri="{FF2B5EF4-FFF2-40B4-BE49-F238E27FC236}">
                  <a16:creationId xmlns:a16="http://schemas.microsoft.com/office/drawing/2014/main" id="{BF9B8E25-6844-4369-8073-50F5D40DF2F2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22" name="Grafika 1">
                <a:extLst>
                  <a:ext uri="{FF2B5EF4-FFF2-40B4-BE49-F238E27FC236}">
                    <a16:creationId xmlns:a16="http://schemas.microsoft.com/office/drawing/2014/main" id="{02E98193-E30A-412F-834A-0B99B2B86E50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9" name="Dowolny kształt: kształt 28">
                  <a:extLst>
                    <a:ext uri="{FF2B5EF4-FFF2-40B4-BE49-F238E27FC236}">
                      <a16:creationId xmlns:a16="http://schemas.microsoft.com/office/drawing/2014/main" id="{FA37C7A0-88F1-4D27-9FCC-3388E880092E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6E73201C-B6C6-462F-8CBF-0A40605CCB80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3" name="Grafika 1">
                <a:extLst>
                  <a:ext uri="{FF2B5EF4-FFF2-40B4-BE49-F238E27FC236}">
                    <a16:creationId xmlns:a16="http://schemas.microsoft.com/office/drawing/2014/main" id="{97F48DEF-CCE3-44C6-ADBF-696CBA75DB5B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03982CB9-009A-4B3F-BD3A-34F1CEAD7A81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8" name="Dowolny kształt: kształt 27">
                  <a:extLst>
                    <a:ext uri="{FF2B5EF4-FFF2-40B4-BE49-F238E27FC236}">
                      <a16:creationId xmlns:a16="http://schemas.microsoft.com/office/drawing/2014/main" id="{834915BD-EDCA-4273-AC6B-C6C16782D89E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4" name="Grafika 1">
                <a:extLst>
                  <a:ext uri="{FF2B5EF4-FFF2-40B4-BE49-F238E27FC236}">
                    <a16:creationId xmlns:a16="http://schemas.microsoft.com/office/drawing/2014/main" id="{2C5B6AB5-2CDB-4897-8B47-FE39CF13B4BA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D1B145FB-4DDE-4163-A6A6-081AF697D4AC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37DBE17C-EE07-4835-91DC-225A1451D922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259" name="Grupa 258">
            <a:extLst>
              <a:ext uri="{FF2B5EF4-FFF2-40B4-BE49-F238E27FC236}">
                <a16:creationId xmlns:a16="http://schemas.microsoft.com/office/drawing/2014/main" id="{739EDD4A-1246-404F-99C5-213138A17D17}"/>
              </a:ext>
            </a:extLst>
          </p:cNvPr>
          <p:cNvGrpSpPr/>
          <p:nvPr/>
        </p:nvGrpSpPr>
        <p:grpSpPr>
          <a:xfrm>
            <a:off x="9525" y="586741"/>
            <a:ext cx="5181360" cy="5727428"/>
            <a:chOff x="9525" y="4053659"/>
            <a:chExt cx="5181360" cy="2318565"/>
          </a:xfrm>
        </p:grpSpPr>
        <p:sp>
          <p:nvSpPr>
            <p:cNvPr id="255" name="Prostokąt 254">
              <a:extLst>
                <a:ext uri="{FF2B5EF4-FFF2-40B4-BE49-F238E27FC236}">
                  <a16:creationId xmlns:a16="http://schemas.microsoft.com/office/drawing/2014/main" id="{950BAE6F-6BDE-4822-A5FF-BDA54BC3D53E}"/>
                </a:ext>
              </a:extLst>
            </p:cNvPr>
            <p:cNvSpPr/>
            <p:nvPr/>
          </p:nvSpPr>
          <p:spPr>
            <a:xfrm>
              <a:off x="9525" y="4053659"/>
              <a:ext cx="5181360" cy="23185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2" name="Prostokąt 251">
              <a:extLst>
                <a:ext uri="{FF2B5EF4-FFF2-40B4-BE49-F238E27FC236}">
                  <a16:creationId xmlns:a16="http://schemas.microsoft.com/office/drawing/2014/main" id="{A819CC5A-13C4-4120-B441-AF1B1F6247D8}"/>
                </a:ext>
              </a:extLst>
            </p:cNvPr>
            <p:cNvSpPr/>
            <p:nvPr/>
          </p:nvSpPr>
          <p:spPr>
            <a:xfrm>
              <a:off x="307190" y="4425668"/>
              <a:ext cx="4586030" cy="485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l-PL" dirty="0"/>
                <a:t>&lt;dane kontaktowe/adresowe do podmiotów/osób zajmujących się obsługą inwestora oraz do </a:t>
              </a:r>
              <a:r>
                <a:rPr lang="pl-PL"/>
                <a:t>biura prasowego, z informacją o znajomości j. angielskiego&gt;</a:t>
              </a:r>
              <a:endParaRPr lang="pl-PL" sz="1600" dirty="0">
                <a:latin typeface="+mj-lt"/>
              </a:endParaRPr>
            </a:p>
          </p:txBody>
        </p:sp>
      </p:grpSp>
      <p:pic>
        <p:nvPicPr>
          <p:cNvPr id="4" name="Obraz 3" descr="Obraz zawierający nóż&#10;&#10;Opis wygenerowany automatycznie">
            <a:extLst>
              <a:ext uri="{FF2B5EF4-FFF2-40B4-BE49-F238E27FC236}">
                <a16:creationId xmlns:a16="http://schemas.microsoft.com/office/drawing/2014/main" id="{B186A080-DF43-496D-A638-EFE8BDF4C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363" y="476092"/>
            <a:ext cx="2787619" cy="12113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24DD1DD-FB8E-41FB-8197-7B6DBB280F4F}"/>
              </a:ext>
            </a:extLst>
          </p:cNvPr>
          <p:cNvSpPr txBox="1"/>
          <p:nvPr/>
        </p:nvSpPr>
        <p:spPr>
          <a:xfrm>
            <a:off x="7096629" y="660400"/>
            <a:ext cx="20182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&lt;logo gminy&gt;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253" name="Prostokąt 252">
            <a:extLst>
              <a:ext uri="{FF2B5EF4-FFF2-40B4-BE49-F238E27FC236}">
                <a16:creationId xmlns:a16="http://schemas.microsoft.com/office/drawing/2014/main" id="{B8B547DA-5E94-4BF0-AB8C-57D3F9E07AF5}"/>
              </a:ext>
            </a:extLst>
          </p:cNvPr>
          <p:cNvSpPr/>
          <p:nvPr/>
        </p:nvSpPr>
        <p:spPr>
          <a:xfrm>
            <a:off x="491860" y="743206"/>
            <a:ext cx="4586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altLang="pl-PL" sz="2000">
                <a:solidFill>
                  <a:schemeClr val="accent1"/>
                </a:solidFill>
                <a:latin typeface="+mj-lt"/>
              </a:rPr>
              <a:t>Kontakt</a:t>
            </a:r>
            <a:endParaRPr lang="pl-PL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Informacje </a:t>
            </a:r>
            <a:r>
              <a:rPr lang="pl-PL" sz="2000"/>
              <a:t>o gminie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08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59" y="2421305"/>
            <a:ext cx="1712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latin typeface="+mn-lt"/>
              </a:rPr>
              <a:t>lokalizacja na mapie – prosimy wskazać lokalizację</a:t>
            </a: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190958" y="2516191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Lokalizacja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7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1">
            <a:extLst>
              <a:ext uri="{FF2B5EF4-FFF2-40B4-BE49-F238E27FC236}">
                <a16:creationId xmlns:a16="http://schemas.microsoft.com/office/drawing/2014/main" id="{4FA20DFE-9940-45BB-858F-BC39D9769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40" b="7216"/>
          <a:stretch/>
        </p:blipFill>
        <p:spPr>
          <a:xfrm>
            <a:off x="-29030" y="1408052"/>
            <a:ext cx="12221030" cy="5449948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2CA27D-3E26-4331-93CD-0285DF411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36263B-2C78-49BA-8F81-9F88F1141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Demografia i rynek pracy w gminie</a:t>
            </a:r>
            <a:endParaRPr lang="en-US" dirty="0"/>
          </a:p>
        </p:txBody>
      </p:sp>
      <p:grpSp>
        <p:nvGrpSpPr>
          <p:cNvPr id="185" name="Grupa 184">
            <a:extLst>
              <a:ext uri="{FF2B5EF4-FFF2-40B4-BE49-F238E27FC236}">
                <a16:creationId xmlns:a16="http://schemas.microsoft.com/office/drawing/2014/main" id="{B6D4E301-420B-48ED-9BA7-7271103537D0}"/>
              </a:ext>
            </a:extLst>
          </p:cNvPr>
          <p:cNvGrpSpPr/>
          <p:nvPr/>
        </p:nvGrpSpPr>
        <p:grpSpPr>
          <a:xfrm>
            <a:off x="1087066" y="1727624"/>
            <a:ext cx="4171790" cy="4663103"/>
            <a:chOff x="1087066" y="1727624"/>
            <a:chExt cx="4171790" cy="4663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2C8C6F40-9066-4213-AA0D-F00C477FD67C}"/>
                </a:ext>
              </a:extLst>
            </p:cNvPr>
            <p:cNvGrpSpPr/>
            <p:nvPr/>
          </p:nvGrpSpPr>
          <p:grpSpPr>
            <a:xfrm>
              <a:off x="1730015" y="1729719"/>
              <a:ext cx="439922" cy="26952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C4A60E96-0A2B-4F4F-8880-60C59005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56E52BCF-A353-48A9-9726-37346E49A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076A5DE9-2126-453A-ABF5-C1C0A1B6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01450FA3-21F8-47F6-9FBA-619770F77B3D}"/>
                </a:ext>
              </a:extLst>
            </p:cNvPr>
            <p:cNvGrpSpPr/>
            <p:nvPr/>
          </p:nvGrpSpPr>
          <p:grpSpPr>
            <a:xfrm>
              <a:off x="4165070" y="4238625"/>
              <a:ext cx="366780" cy="324348"/>
              <a:chOff x="2012585" y="8288218"/>
              <a:chExt cx="399548" cy="353327"/>
            </a:xfrm>
            <a:solidFill>
              <a:schemeClr val="tx2"/>
            </a:solidFill>
          </p:grpSpPr>
          <p:pic>
            <p:nvPicPr>
              <p:cNvPr id="68" name="Grafika 67" descr="Monety">
                <a:extLst>
                  <a:ext uri="{FF2B5EF4-FFF2-40B4-BE49-F238E27FC236}">
                    <a16:creationId xmlns:a16="http://schemas.microsoft.com/office/drawing/2014/main" id="{45DC84DC-5941-4675-BA0B-1CC8D683A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12585" y="8383343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69" name="Grafika 68" descr="Monety">
                <a:extLst>
                  <a:ext uri="{FF2B5EF4-FFF2-40B4-BE49-F238E27FC236}">
                    <a16:creationId xmlns:a16="http://schemas.microsoft.com/office/drawing/2014/main" id="{E6D5869E-686D-401E-81AA-3CE815CB3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163358" y="8288218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70" name="Grafika 69" descr="Monety">
                <a:extLst>
                  <a:ext uri="{FF2B5EF4-FFF2-40B4-BE49-F238E27FC236}">
                    <a16:creationId xmlns:a16="http://schemas.microsoft.com/office/drawing/2014/main" id="{B74E6C3D-81B3-4548-BF6B-4BE4CEEA6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212359" y="8441772"/>
                <a:ext cx="199774" cy="199773"/>
              </a:xfrm>
              <a:prstGeom prst="rect">
                <a:avLst/>
              </a:prstGeom>
            </p:spPr>
          </p:pic>
        </p:grpSp>
        <p:grpSp>
          <p:nvGrpSpPr>
            <p:cNvPr id="104" name="Grafika 102">
              <a:extLst>
                <a:ext uri="{FF2B5EF4-FFF2-40B4-BE49-F238E27FC236}">
                  <a16:creationId xmlns:a16="http://schemas.microsoft.com/office/drawing/2014/main" id="{43C99CE9-E65F-4DC7-9F01-0FBED80B3A55}"/>
                </a:ext>
              </a:extLst>
            </p:cNvPr>
            <p:cNvGrpSpPr/>
            <p:nvPr/>
          </p:nvGrpSpPr>
          <p:grpSpPr>
            <a:xfrm>
              <a:off x="4232308" y="1727624"/>
              <a:ext cx="242036" cy="282980"/>
              <a:chOff x="3163442" y="0"/>
              <a:chExt cx="5863696" cy="6855659"/>
            </a:xfrm>
            <a:solidFill>
              <a:schemeClr val="tx2"/>
            </a:solidFill>
          </p:grpSpPr>
          <p:sp>
            <p:nvSpPr>
              <p:cNvPr id="105" name="Dowolny kształt: kształt 104">
                <a:extLst>
                  <a:ext uri="{FF2B5EF4-FFF2-40B4-BE49-F238E27FC236}">
                    <a16:creationId xmlns:a16="http://schemas.microsoft.com/office/drawing/2014/main" id="{1CD605A7-2FC5-4928-B40D-E1189A46AB8C}"/>
                  </a:ext>
                </a:extLst>
              </p:cNvPr>
              <p:cNvSpPr/>
              <p:nvPr/>
            </p:nvSpPr>
            <p:spPr>
              <a:xfrm>
                <a:off x="4532772" y="0"/>
                <a:ext cx="3166949" cy="3705305"/>
              </a:xfrm>
              <a:custGeom>
                <a:avLst/>
                <a:gdLst>
                  <a:gd name="connsiteX0" fmla="*/ 251980 w 3166949"/>
                  <a:gd name="connsiteY0" fmla="*/ 2176405 h 3705305"/>
                  <a:gd name="connsiteX1" fmla="*/ 269001 w 3166949"/>
                  <a:gd name="connsiteY1" fmla="*/ 2174632 h 3705305"/>
                  <a:gd name="connsiteX2" fmla="*/ 412473 w 3166949"/>
                  <a:gd name="connsiteY2" fmla="*/ 2705896 h 3705305"/>
                  <a:gd name="connsiteX3" fmla="*/ 1573014 w 3166949"/>
                  <a:gd name="connsiteY3" fmla="*/ 3705306 h 3705305"/>
                  <a:gd name="connsiteX4" fmla="*/ 2877807 w 3166949"/>
                  <a:gd name="connsiteY4" fmla="*/ 2170164 h 3705305"/>
                  <a:gd name="connsiteX5" fmla="*/ 2914969 w 3166949"/>
                  <a:gd name="connsiteY5" fmla="*/ 2176405 h 3705305"/>
                  <a:gd name="connsiteX6" fmla="*/ 3166949 w 3166949"/>
                  <a:gd name="connsiteY6" fmla="*/ 1659750 h 3705305"/>
                  <a:gd name="connsiteX7" fmla="*/ 2952770 w 3166949"/>
                  <a:gd name="connsiteY7" fmla="*/ 1149548 h 3705305"/>
                  <a:gd name="connsiteX8" fmla="*/ 1573085 w 3166949"/>
                  <a:gd name="connsiteY8" fmla="*/ 0 h 3705305"/>
                  <a:gd name="connsiteX9" fmla="*/ 192052 w 3166949"/>
                  <a:gd name="connsiteY9" fmla="*/ 1158413 h 3705305"/>
                  <a:gd name="connsiteX10" fmla="*/ 0 w 3166949"/>
                  <a:gd name="connsiteY10" fmla="*/ 1659750 h 3705305"/>
                  <a:gd name="connsiteX11" fmla="*/ 251980 w 3166949"/>
                  <a:gd name="connsiteY11" fmla="*/ 2176405 h 3705305"/>
                  <a:gd name="connsiteX12" fmla="*/ 1573085 w 3166949"/>
                  <a:gd name="connsiteY12" fmla="*/ 352829 h 3705305"/>
                  <a:gd name="connsiteX13" fmla="*/ 2609445 w 3166949"/>
                  <a:gd name="connsiteY13" fmla="*/ 1298197 h 3705305"/>
                  <a:gd name="connsiteX14" fmla="*/ 1573085 w 3166949"/>
                  <a:gd name="connsiteY14" fmla="*/ 3352477 h 3705305"/>
                  <a:gd name="connsiteX15" fmla="*/ 744309 w 3166949"/>
                  <a:gd name="connsiteY15" fmla="*/ 2585828 h 3705305"/>
                  <a:gd name="connsiteX16" fmla="*/ 536725 w 3166949"/>
                  <a:gd name="connsiteY16" fmla="*/ 1298197 h 3705305"/>
                  <a:gd name="connsiteX17" fmla="*/ 1573085 w 3166949"/>
                  <a:gd name="connsiteY17" fmla="*/ 352829 h 370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66949" h="3705305">
                    <a:moveTo>
                      <a:pt x="251980" y="2176405"/>
                    </a:moveTo>
                    <a:cubicBezTo>
                      <a:pt x="257725" y="2176405"/>
                      <a:pt x="263327" y="2175412"/>
                      <a:pt x="269001" y="2174632"/>
                    </a:cubicBezTo>
                    <a:cubicBezTo>
                      <a:pt x="302334" y="2347252"/>
                      <a:pt x="348432" y="2528950"/>
                      <a:pt x="412473" y="2705896"/>
                    </a:cubicBezTo>
                    <a:cubicBezTo>
                      <a:pt x="711331" y="3531906"/>
                      <a:pt x="1208554" y="3705306"/>
                      <a:pt x="1573014" y="3705306"/>
                    </a:cubicBezTo>
                    <a:cubicBezTo>
                      <a:pt x="2355053" y="3705306"/>
                      <a:pt x="2728094" y="2935891"/>
                      <a:pt x="2877807" y="2170164"/>
                    </a:cubicBezTo>
                    <a:cubicBezTo>
                      <a:pt x="2889935" y="2173851"/>
                      <a:pt x="2902275" y="2176405"/>
                      <a:pt x="2914969" y="2176405"/>
                    </a:cubicBezTo>
                    <a:cubicBezTo>
                      <a:pt x="3054115" y="2176405"/>
                      <a:pt x="3166949" y="1945062"/>
                      <a:pt x="3166949" y="1659750"/>
                    </a:cubicBezTo>
                    <a:cubicBezTo>
                      <a:pt x="3166949" y="1400890"/>
                      <a:pt x="3073973" y="1187065"/>
                      <a:pt x="2952770" y="1149548"/>
                    </a:cubicBezTo>
                    <a:cubicBezTo>
                      <a:pt x="2873694" y="503535"/>
                      <a:pt x="2285267" y="0"/>
                      <a:pt x="1573085" y="0"/>
                    </a:cubicBezTo>
                    <a:cubicBezTo>
                      <a:pt x="857640" y="0"/>
                      <a:pt x="266944" y="508074"/>
                      <a:pt x="192052" y="1158413"/>
                    </a:cubicBezTo>
                    <a:cubicBezTo>
                      <a:pt x="81842" y="1213660"/>
                      <a:pt x="0" y="1416847"/>
                      <a:pt x="0" y="1659750"/>
                    </a:cubicBezTo>
                    <a:cubicBezTo>
                      <a:pt x="0" y="1945062"/>
                      <a:pt x="112834" y="2176405"/>
                      <a:pt x="251980" y="2176405"/>
                    </a:cubicBezTo>
                    <a:close/>
                    <a:moveTo>
                      <a:pt x="1573085" y="352829"/>
                    </a:moveTo>
                    <a:cubicBezTo>
                      <a:pt x="2144561" y="352829"/>
                      <a:pt x="2609445" y="776933"/>
                      <a:pt x="2609445" y="1298197"/>
                    </a:cubicBezTo>
                    <a:cubicBezTo>
                      <a:pt x="2609445" y="2008749"/>
                      <a:pt x="2392853" y="3352477"/>
                      <a:pt x="1573085" y="3352477"/>
                    </a:cubicBezTo>
                    <a:cubicBezTo>
                      <a:pt x="1207207" y="3352477"/>
                      <a:pt x="928348" y="3094540"/>
                      <a:pt x="744309" y="2585828"/>
                    </a:cubicBezTo>
                    <a:cubicBezTo>
                      <a:pt x="591263" y="2162859"/>
                      <a:pt x="536725" y="1643367"/>
                      <a:pt x="536725" y="1298197"/>
                    </a:cubicBezTo>
                    <a:cubicBezTo>
                      <a:pt x="536725" y="776933"/>
                      <a:pt x="1001608" y="352829"/>
                      <a:pt x="1573085" y="352829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6" name="Dowolny kształt: kształt 105">
                <a:extLst>
                  <a:ext uri="{FF2B5EF4-FFF2-40B4-BE49-F238E27FC236}">
                    <a16:creationId xmlns:a16="http://schemas.microsoft.com/office/drawing/2014/main" id="{D40E17F0-5F20-48EA-BBD0-52F15EDF513B}"/>
                  </a:ext>
                </a:extLst>
              </p:cNvPr>
              <p:cNvSpPr/>
              <p:nvPr/>
            </p:nvSpPr>
            <p:spPr>
              <a:xfrm>
                <a:off x="3163442" y="3843387"/>
                <a:ext cx="5863696" cy="3012271"/>
              </a:xfrm>
              <a:custGeom>
                <a:avLst/>
                <a:gdLst>
                  <a:gd name="connsiteX0" fmla="*/ 5665262 w 5863696"/>
                  <a:gd name="connsiteY0" fmla="*/ 713814 h 3012271"/>
                  <a:gd name="connsiteX1" fmla="*/ 3284677 w 5863696"/>
                  <a:gd name="connsiteY1" fmla="*/ 2695 h 3012271"/>
                  <a:gd name="connsiteX2" fmla="*/ 3284677 w 5863696"/>
                  <a:gd name="connsiteY2" fmla="*/ 317085 h 3012271"/>
                  <a:gd name="connsiteX3" fmla="*/ 3189218 w 5863696"/>
                  <a:gd name="connsiteY3" fmla="*/ 507223 h 3012271"/>
                  <a:gd name="connsiteX4" fmla="*/ 3462191 w 5863696"/>
                  <a:gd name="connsiteY4" fmla="*/ 1983146 h 3012271"/>
                  <a:gd name="connsiteX5" fmla="*/ 2930146 w 5863696"/>
                  <a:gd name="connsiteY5" fmla="*/ 2561786 h 3012271"/>
                  <a:gd name="connsiteX6" fmla="*/ 2398102 w 5863696"/>
                  <a:gd name="connsiteY6" fmla="*/ 1983146 h 3012271"/>
                  <a:gd name="connsiteX7" fmla="*/ 2671074 w 5863696"/>
                  <a:gd name="connsiteY7" fmla="*/ 507223 h 3012271"/>
                  <a:gd name="connsiteX8" fmla="*/ 2612636 w 5863696"/>
                  <a:gd name="connsiteY8" fmla="*/ 341623 h 3012271"/>
                  <a:gd name="connsiteX9" fmla="*/ 2612636 w 5863696"/>
                  <a:gd name="connsiteY9" fmla="*/ 0 h 3012271"/>
                  <a:gd name="connsiteX10" fmla="*/ 198435 w 5863696"/>
                  <a:gd name="connsiteY10" fmla="*/ 713814 h 3012271"/>
                  <a:gd name="connsiteX11" fmla="*/ 0 w 5863696"/>
                  <a:gd name="connsiteY11" fmla="*/ 1046430 h 3012271"/>
                  <a:gd name="connsiteX12" fmla="*/ 0 w 5863696"/>
                  <a:gd name="connsiteY12" fmla="*/ 2457746 h 3012271"/>
                  <a:gd name="connsiteX13" fmla="*/ 378006 w 5863696"/>
                  <a:gd name="connsiteY13" fmla="*/ 2835751 h 3012271"/>
                  <a:gd name="connsiteX14" fmla="*/ 1950594 w 5863696"/>
                  <a:gd name="connsiteY14" fmla="*/ 2835751 h 3012271"/>
                  <a:gd name="connsiteX15" fmla="*/ 1833292 w 5863696"/>
                  <a:gd name="connsiteY15" fmla="*/ 2457746 h 3012271"/>
                  <a:gd name="connsiteX16" fmla="*/ 378006 w 5863696"/>
                  <a:gd name="connsiteY16" fmla="*/ 2457746 h 3012271"/>
                  <a:gd name="connsiteX17" fmla="*/ 378006 w 5863696"/>
                  <a:gd name="connsiteY17" fmla="*/ 1046430 h 3012271"/>
                  <a:gd name="connsiteX18" fmla="*/ 2333422 w 5863696"/>
                  <a:gd name="connsiteY18" fmla="*/ 410629 h 3012271"/>
                  <a:gd name="connsiteX19" fmla="*/ 2324061 w 5863696"/>
                  <a:gd name="connsiteY19" fmla="*/ 443110 h 3012271"/>
                  <a:gd name="connsiteX20" fmla="*/ 2035060 w 5863696"/>
                  <a:gd name="connsiteY20" fmla="*/ 2005628 h 3012271"/>
                  <a:gd name="connsiteX21" fmla="*/ 2034564 w 5863696"/>
                  <a:gd name="connsiteY21" fmla="*/ 2009245 h 3012271"/>
                  <a:gd name="connsiteX22" fmla="*/ 2033287 w 5863696"/>
                  <a:gd name="connsiteY22" fmla="*/ 2018749 h 3012271"/>
                  <a:gd name="connsiteX23" fmla="*/ 2032507 w 5863696"/>
                  <a:gd name="connsiteY23" fmla="*/ 2027046 h 3012271"/>
                  <a:gd name="connsiteX24" fmla="*/ 2032223 w 5863696"/>
                  <a:gd name="connsiteY24" fmla="*/ 2035344 h 3012271"/>
                  <a:gd name="connsiteX25" fmla="*/ 2032294 w 5863696"/>
                  <a:gd name="connsiteY25" fmla="*/ 2044705 h 3012271"/>
                  <a:gd name="connsiteX26" fmla="*/ 2032791 w 5863696"/>
                  <a:gd name="connsiteY26" fmla="*/ 2052081 h 3012271"/>
                  <a:gd name="connsiteX27" fmla="*/ 2033784 w 5863696"/>
                  <a:gd name="connsiteY27" fmla="*/ 2061797 h 3012271"/>
                  <a:gd name="connsiteX28" fmla="*/ 2035060 w 5863696"/>
                  <a:gd name="connsiteY28" fmla="*/ 2069173 h 3012271"/>
                  <a:gd name="connsiteX29" fmla="*/ 2036904 w 5863696"/>
                  <a:gd name="connsiteY29" fmla="*/ 2078392 h 3012271"/>
                  <a:gd name="connsiteX30" fmla="*/ 2039103 w 5863696"/>
                  <a:gd name="connsiteY30" fmla="*/ 2086478 h 3012271"/>
                  <a:gd name="connsiteX31" fmla="*/ 2041514 w 5863696"/>
                  <a:gd name="connsiteY31" fmla="*/ 2094563 h 3012271"/>
                  <a:gd name="connsiteX32" fmla="*/ 2044776 w 5863696"/>
                  <a:gd name="connsiteY32" fmla="*/ 2103215 h 3012271"/>
                  <a:gd name="connsiteX33" fmla="*/ 2047684 w 5863696"/>
                  <a:gd name="connsiteY33" fmla="*/ 2110236 h 3012271"/>
                  <a:gd name="connsiteX34" fmla="*/ 2051939 w 5863696"/>
                  <a:gd name="connsiteY34" fmla="*/ 2118817 h 3012271"/>
                  <a:gd name="connsiteX35" fmla="*/ 2055556 w 5863696"/>
                  <a:gd name="connsiteY35" fmla="*/ 2125555 h 3012271"/>
                  <a:gd name="connsiteX36" fmla="*/ 2060379 w 5863696"/>
                  <a:gd name="connsiteY36" fmla="*/ 2133356 h 3012271"/>
                  <a:gd name="connsiteX37" fmla="*/ 2065059 w 5863696"/>
                  <a:gd name="connsiteY37" fmla="*/ 2140377 h 3012271"/>
                  <a:gd name="connsiteX38" fmla="*/ 2070095 w 5863696"/>
                  <a:gd name="connsiteY38" fmla="*/ 2146972 h 3012271"/>
                  <a:gd name="connsiteX39" fmla="*/ 2076265 w 5863696"/>
                  <a:gd name="connsiteY39" fmla="*/ 2154419 h 3012271"/>
                  <a:gd name="connsiteX40" fmla="*/ 2078534 w 5863696"/>
                  <a:gd name="connsiteY40" fmla="*/ 2157185 h 3012271"/>
                  <a:gd name="connsiteX41" fmla="*/ 2748661 w 5863696"/>
                  <a:gd name="connsiteY41" fmla="*/ 2886034 h 3012271"/>
                  <a:gd name="connsiteX42" fmla="*/ 2798163 w 5863696"/>
                  <a:gd name="connsiteY42" fmla="*/ 2965748 h 3012271"/>
                  <a:gd name="connsiteX43" fmla="*/ 2917523 w 5863696"/>
                  <a:gd name="connsiteY43" fmla="*/ 3012272 h 3012271"/>
                  <a:gd name="connsiteX44" fmla="*/ 2929863 w 5863696"/>
                  <a:gd name="connsiteY44" fmla="*/ 3011634 h 3012271"/>
                  <a:gd name="connsiteX45" fmla="*/ 2942203 w 5863696"/>
                  <a:gd name="connsiteY45" fmla="*/ 3012272 h 3012271"/>
                  <a:gd name="connsiteX46" fmla="*/ 3061562 w 5863696"/>
                  <a:gd name="connsiteY46" fmla="*/ 2965748 h 3012271"/>
                  <a:gd name="connsiteX47" fmla="*/ 3111064 w 5863696"/>
                  <a:gd name="connsiteY47" fmla="*/ 2886034 h 3012271"/>
                  <a:gd name="connsiteX48" fmla="*/ 3781191 w 5863696"/>
                  <a:gd name="connsiteY48" fmla="*/ 2157185 h 3012271"/>
                  <a:gd name="connsiteX49" fmla="*/ 3783460 w 5863696"/>
                  <a:gd name="connsiteY49" fmla="*/ 2154419 h 3012271"/>
                  <a:gd name="connsiteX50" fmla="*/ 3789630 w 5863696"/>
                  <a:gd name="connsiteY50" fmla="*/ 2146972 h 3012271"/>
                  <a:gd name="connsiteX51" fmla="*/ 3794666 w 5863696"/>
                  <a:gd name="connsiteY51" fmla="*/ 2140377 h 3012271"/>
                  <a:gd name="connsiteX52" fmla="*/ 3799346 w 5863696"/>
                  <a:gd name="connsiteY52" fmla="*/ 2133356 h 3012271"/>
                  <a:gd name="connsiteX53" fmla="*/ 3804169 w 5863696"/>
                  <a:gd name="connsiteY53" fmla="*/ 2125555 h 3012271"/>
                  <a:gd name="connsiteX54" fmla="*/ 3807786 w 5863696"/>
                  <a:gd name="connsiteY54" fmla="*/ 2118817 h 3012271"/>
                  <a:gd name="connsiteX55" fmla="*/ 3812041 w 5863696"/>
                  <a:gd name="connsiteY55" fmla="*/ 2110236 h 3012271"/>
                  <a:gd name="connsiteX56" fmla="*/ 3814949 w 5863696"/>
                  <a:gd name="connsiteY56" fmla="*/ 2103215 h 3012271"/>
                  <a:gd name="connsiteX57" fmla="*/ 3818211 w 5863696"/>
                  <a:gd name="connsiteY57" fmla="*/ 2094563 h 3012271"/>
                  <a:gd name="connsiteX58" fmla="*/ 3820693 w 5863696"/>
                  <a:gd name="connsiteY58" fmla="*/ 2086478 h 3012271"/>
                  <a:gd name="connsiteX59" fmla="*/ 3822892 w 5863696"/>
                  <a:gd name="connsiteY59" fmla="*/ 2078392 h 3012271"/>
                  <a:gd name="connsiteX60" fmla="*/ 3824736 w 5863696"/>
                  <a:gd name="connsiteY60" fmla="*/ 2069173 h 3012271"/>
                  <a:gd name="connsiteX61" fmla="*/ 3826012 w 5863696"/>
                  <a:gd name="connsiteY61" fmla="*/ 2061797 h 3012271"/>
                  <a:gd name="connsiteX62" fmla="*/ 3827005 w 5863696"/>
                  <a:gd name="connsiteY62" fmla="*/ 2052081 h 3012271"/>
                  <a:gd name="connsiteX63" fmla="*/ 3827502 w 5863696"/>
                  <a:gd name="connsiteY63" fmla="*/ 2044705 h 3012271"/>
                  <a:gd name="connsiteX64" fmla="*/ 3827573 w 5863696"/>
                  <a:gd name="connsiteY64" fmla="*/ 2035344 h 3012271"/>
                  <a:gd name="connsiteX65" fmla="*/ 3827289 w 5863696"/>
                  <a:gd name="connsiteY65" fmla="*/ 2027046 h 3012271"/>
                  <a:gd name="connsiteX66" fmla="*/ 3826509 w 5863696"/>
                  <a:gd name="connsiteY66" fmla="*/ 2018749 h 3012271"/>
                  <a:gd name="connsiteX67" fmla="*/ 3825232 w 5863696"/>
                  <a:gd name="connsiteY67" fmla="*/ 2009245 h 3012271"/>
                  <a:gd name="connsiteX68" fmla="*/ 3824736 w 5863696"/>
                  <a:gd name="connsiteY68" fmla="*/ 2005628 h 3012271"/>
                  <a:gd name="connsiteX69" fmla="*/ 3535735 w 5863696"/>
                  <a:gd name="connsiteY69" fmla="*/ 443110 h 3012271"/>
                  <a:gd name="connsiteX70" fmla="*/ 3526232 w 5863696"/>
                  <a:gd name="connsiteY70" fmla="*/ 410133 h 3012271"/>
                  <a:gd name="connsiteX71" fmla="*/ 5485266 w 5863696"/>
                  <a:gd name="connsiteY71" fmla="*/ 1046430 h 3012271"/>
                  <a:gd name="connsiteX72" fmla="*/ 5485266 w 5863696"/>
                  <a:gd name="connsiteY72" fmla="*/ 2457746 h 3012271"/>
                  <a:gd name="connsiteX73" fmla="*/ 3999767 w 5863696"/>
                  <a:gd name="connsiteY73" fmla="*/ 2457746 h 3012271"/>
                  <a:gd name="connsiteX74" fmla="*/ 3853104 w 5863696"/>
                  <a:gd name="connsiteY74" fmla="*/ 2835751 h 3012271"/>
                  <a:gd name="connsiteX75" fmla="*/ 5485691 w 5863696"/>
                  <a:gd name="connsiteY75" fmla="*/ 2835751 h 3012271"/>
                  <a:gd name="connsiteX76" fmla="*/ 5863697 w 5863696"/>
                  <a:gd name="connsiteY76" fmla="*/ 2457746 h 3012271"/>
                  <a:gd name="connsiteX77" fmla="*/ 5863697 w 5863696"/>
                  <a:gd name="connsiteY77" fmla="*/ 1046430 h 3012271"/>
                  <a:gd name="connsiteX78" fmla="*/ 5665262 w 5863696"/>
                  <a:gd name="connsiteY78" fmla="*/ 713814 h 30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63696" h="3012271">
                    <a:moveTo>
                      <a:pt x="5665262" y="713814"/>
                    </a:moveTo>
                    <a:cubicBezTo>
                      <a:pt x="5615121" y="686722"/>
                      <a:pt x="4520961" y="103118"/>
                      <a:pt x="3284677" y="2695"/>
                    </a:cubicBezTo>
                    <a:lnTo>
                      <a:pt x="3284677" y="317085"/>
                    </a:lnTo>
                    <a:cubicBezTo>
                      <a:pt x="3215601" y="351127"/>
                      <a:pt x="3174538" y="427792"/>
                      <a:pt x="3189218" y="507223"/>
                    </a:cubicBezTo>
                    <a:lnTo>
                      <a:pt x="3462191" y="1983146"/>
                    </a:lnTo>
                    <a:lnTo>
                      <a:pt x="2930146" y="2561786"/>
                    </a:lnTo>
                    <a:lnTo>
                      <a:pt x="2398102" y="1983146"/>
                    </a:lnTo>
                    <a:lnTo>
                      <a:pt x="2671074" y="507223"/>
                    </a:lnTo>
                    <a:cubicBezTo>
                      <a:pt x="2682918" y="443323"/>
                      <a:pt x="2658521" y="381197"/>
                      <a:pt x="2612636" y="341623"/>
                    </a:cubicBezTo>
                    <a:lnTo>
                      <a:pt x="2612636" y="0"/>
                    </a:lnTo>
                    <a:cubicBezTo>
                      <a:pt x="1362593" y="92409"/>
                      <a:pt x="249072" y="686509"/>
                      <a:pt x="198435" y="713814"/>
                    </a:cubicBezTo>
                    <a:cubicBezTo>
                      <a:pt x="76168" y="779770"/>
                      <a:pt x="0" y="907497"/>
                      <a:pt x="0" y="1046430"/>
                    </a:cubicBezTo>
                    <a:lnTo>
                      <a:pt x="0" y="2457746"/>
                    </a:lnTo>
                    <a:cubicBezTo>
                      <a:pt x="0" y="2666535"/>
                      <a:pt x="169216" y="2835751"/>
                      <a:pt x="378006" y="2835751"/>
                    </a:cubicBezTo>
                    <a:lnTo>
                      <a:pt x="1950594" y="2835751"/>
                    </a:lnTo>
                    <a:lnTo>
                      <a:pt x="1833292" y="2457746"/>
                    </a:lnTo>
                    <a:lnTo>
                      <a:pt x="378006" y="2457746"/>
                    </a:lnTo>
                    <a:lnTo>
                      <a:pt x="378006" y="1046430"/>
                    </a:lnTo>
                    <a:cubicBezTo>
                      <a:pt x="378006" y="1046430"/>
                      <a:pt x="1275645" y="561831"/>
                      <a:pt x="2333422" y="410629"/>
                    </a:cubicBezTo>
                    <a:cubicBezTo>
                      <a:pt x="2329380" y="420983"/>
                      <a:pt x="2326188" y="431763"/>
                      <a:pt x="2324061" y="443110"/>
                    </a:cubicBezTo>
                    <a:lnTo>
                      <a:pt x="2035060" y="2005628"/>
                    </a:lnTo>
                    <a:cubicBezTo>
                      <a:pt x="2034848" y="2006834"/>
                      <a:pt x="2034777" y="2008040"/>
                      <a:pt x="2034564" y="2009245"/>
                    </a:cubicBezTo>
                    <a:cubicBezTo>
                      <a:pt x="2034067" y="2012437"/>
                      <a:pt x="2033642" y="2015557"/>
                      <a:pt x="2033287" y="2018749"/>
                    </a:cubicBezTo>
                    <a:cubicBezTo>
                      <a:pt x="2033004" y="2021514"/>
                      <a:pt x="2032720" y="2024280"/>
                      <a:pt x="2032507" y="2027046"/>
                    </a:cubicBezTo>
                    <a:cubicBezTo>
                      <a:pt x="2032365" y="2029812"/>
                      <a:pt x="2032294" y="2032578"/>
                      <a:pt x="2032223" y="2035344"/>
                    </a:cubicBezTo>
                    <a:cubicBezTo>
                      <a:pt x="2032153" y="2038464"/>
                      <a:pt x="2032153" y="2041585"/>
                      <a:pt x="2032294" y="2044705"/>
                    </a:cubicBezTo>
                    <a:cubicBezTo>
                      <a:pt x="2032365" y="2047188"/>
                      <a:pt x="2032578" y="2049599"/>
                      <a:pt x="2032791" y="2052081"/>
                    </a:cubicBezTo>
                    <a:cubicBezTo>
                      <a:pt x="2033075" y="2055343"/>
                      <a:pt x="2033358" y="2058606"/>
                      <a:pt x="2033784" y="2061797"/>
                    </a:cubicBezTo>
                    <a:cubicBezTo>
                      <a:pt x="2034138" y="2064279"/>
                      <a:pt x="2034564" y="2066691"/>
                      <a:pt x="2035060" y="2069173"/>
                    </a:cubicBezTo>
                    <a:cubicBezTo>
                      <a:pt x="2035628" y="2072222"/>
                      <a:pt x="2036195" y="2075343"/>
                      <a:pt x="2036904" y="2078392"/>
                    </a:cubicBezTo>
                    <a:cubicBezTo>
                      <a:pt x="2037542" y="2081087"/>
                      <a:pt x="2038323" y="2083782"/>
                      <a:pt x="2039103" y="2086478"/>
                    </a:cubicBezTo>
                    <a:cubicBezTo>
                      <a:pt x="2039883" y="2089173"/>
                      <a:pt x="2040663" y="2091868"/>
                      <a:pt x="2041514" y="2094563"/>
                    </a:cubicBezTo>
                    <a:cubicBezTo>
                      <a:pt x="2042507" y="2097470"/>
                      <a:pt x="2043642" y="2100307"/>
                      <a:pt x="2044776" y="2103215"/>
                    </a:cubicBezTo>
                    <a:cubicBezTo>
                      <a:pt x="2045698" y="2105555"/>
                      <a:pt x="2046691" y="2107966"/>
                      <a:pt x="2047684" y="2110236"/>
                    </a:cubicBezTo>
                    <a:cubicBezTo>
                      <a:pt x="2048961" y="2113144"/>
                      <a:pt x="2050450" y="2115980"/>
                      <a:pt x="2051939" y="2118817"/>
                    </a:cubicBezTo>
                    <a:cubicBezTo>
                      <a:pt x="2053145" y="2121087"/>
                      <a:pt x="2054280" y="2123356"/>
                      <a:pt x="2055556" y="2125555"/>
                    </a:cubicBezTo>
                    <a:cubicBezTo>
                      <a:pt x="2057045" y="2128179"/>
                      <a:pt x="2058748" y="2130803"/>
                      <a:pt x="2060379" y="2133356"/>
                    </a:cubicBezTo>
                    <a:cubicBezTo>
                      <a:pt x="2061868" y="2135696"/>
                      <a:pt x="2063428" y="2138037"/>
                      <a:pt x="2065059" y="2140377"/>
                    </a:cubicBezTo>
                    <a:cubicBezTo>
                      <a:pt x="2066691" y="2142575"/>
                      <a:pt x="2068322" y="2144774"/>
                      <a:pt x="2070095" y="2146972"/>
                    </a:cubicBezTo>
                    <a:cubicBezTo>
                      <a:pt x="2072081" y="2149526"/>
                      <a:pt x="2074137" y="2152008"/>
                      <a:pt x="2076265" y="2154419"/>
                    </a:cubicBezTo>
                    <a:cubicBezTo>
                      <a:pt x="2077045" y="2155341"/>
                      <a:pt x="2077754" y="2156263"/>
                      <a:pt x="2078534" y="2157185"/>
                    </a:cubicBezTo>
                    <a:lnTo>
                      <a:pt x="2748661" y="2886034"/>
                    </a:lnTo>
                    <a:cubicBezTo>
                      <a:pt x="2757384" y="2915607"/>
                      <a:pt x="2773838" y="2943338"/>
                      <a:pt x="2798163" y="2965748"/>
                    </a:cubicBezTo>
                    <a:cubicBezTo>
                      <a:pt x="2832063" y="2996882"/>
                      <a:pt x="2874828" y="3012272"/>
                      <a:pt x="2917523" y="3012272"/>
                    </a:cubicBezTo>
                    <a:cubicBezTo>
                      <a:pt x="2921636" y="3012272"/>
                      <a:pt x="2925749" y="3011917"/>
                      <a:pt x="2929863" y="3011634"/>
                    </a:cubicBezTo>
                    <a:cubicBezTo>
                      <a:pt x="2933976" y="3011917"/>
                      <a:pt x="2938089" y="3012272"/>
                      <a:pt x="2942203" y="3012272"/>
                    </a:cubicBezTo>
                    <a:cubicBezTo>
                      <a:pt x="2984826" y="3012272"/>
                      <a:pt x="3027662" y="2996882"/>
                      <a:pt x="3061562" y="2965748"/>
                    </a:cubicBezTo>
                    <a:cubicBezTo>
                      <a:pt x="3085887" y="2943338"/>
                      <a:pt x="3102341" y="2915607"/>
                      <a:pt x="3111064" y="2886034"/>
                    </a:cubicBezTo>
                    <a:lnTo>
                      <a:pt x="3781191" y="2157185"/>
                    </a:lnTo>
                    <a:cubicBezTo>
                      <a:pt x="3782042" y="2156263"/>
                      <a:pt x="3782680" y="2155341"/>
                      <a:pt x="3783460" y="2154419"/>
                    </a:cubicBezTo>
                    <a:cubicBezTo>
                      <a:pt x="3785588" y="2152008"/>
                      <a:pt x="3787645" y="2149526"/>
                      <a:pt x="3789630" y="2146972"/>
                    </a:cubicBezTo>
                    <a:cubicBezTo>
                      <a:pt x="3791333" y="2144774"/>
                      <a:pt x="3793035" y="2142646"/>
                      <a:pt x="3794666" y="2140377"/>
                    </a:cubicBezTo>
                    <a:cubicBezTo>
                      <a:pt x="3796297" y="2138107"/>
                      <a:pt x="3797857" y="2135767"/>
                      <a:pt x="3799346" y="2133356"/>
                    </a:cubicBezTo>
                    <a:cubicBezTo>
                      <a:pt x="3801049" y="2130803"/>
                      <a:pt x="3802680" y="2128179"/>
                      <a:pt x="3804169" y="2125555"/>
                    </a:cubicBezTo>
                    <a:cubicBezTo>
                      <a:pt x="3805446" y="2123356"/>
                      <a:pt x="3806580" y="2121087"/>
                      <a:pt x="3807786" y="2118817"/>
                    </a:cubicBezTo>
                    <a:cubicBezTo>
                      <a:pt x="3809275" y="2115980"/>
                      <a:pt x="3810765" y="2113144"/>
                      <a:pt x="3812041" y="2110236"/>
                    </a:cubicBezTo>
                    <a:cubicBezTo>
                      <a:pt x="3813105" y="2107896"/>
                      <a:pt x="3814027" y="2105555"/>
                      <a:pt x="3814949" y="2103215"/>
                    </a:cubicBezTo>
                    <a:cubicBezTo>
                      <a:pt x="3816084" y="2100378"/>
                      <a:pt x="3817218" y="2097470"/>
                      <a:pt x="3818211" y="2094563"/>
                    </a:cubicBezTo>
                    <a:cubicBezTo>
                      <a:pt x="3819133" y="2091939"/>
                      <a:pt x="3819913" y="2089173"/>
                      <a:pt x="3820693" y="2086478"/>
                    </a:cubicBezTo>
                    <a:cubicBezTo>
                      <a:pt x="3821474" y="2083782"/>
                      <a:pt x="3822254" y="2081158"/>
                      <a:pt x="3822892" y="2078392"/>
                    </a:cubicBezTo>
                    <a:cubicBezTo>
                      <a:pt x="3823601" y="2075343"/>
                      <a:pt x="3824168" y="2072293"/>
                      <a:pt x="3824736" y="2069173"/>
                    </a:cubicBezTo>
                    <a:cubicBezTo>
                      <a:pt x="3825161" y="2066691"/>
                      <a:pt x="3825658" y="2064279"/>
                      <a:pt x="3826012" y="2061797"/>
                    </a:cubicBezTo>
                    <a:cubicBezTo>
                      <a:pt x="3826438" y="2058606"/>
                      <a:pt x="3826722" y="2055343"/>
                      <a:pt x="3827005" y="2052081"/>
                    </a:cubicBezTo>
                    <a:cubicBezTo>
                      <a:pt x="3827218" y="2049599"/>
                      <a:pt x="3827431" y="2047188"/>
                      <a:pt x="3827502" y="2044705"/>
                    </a:cubicBezTo>
                    <a:cubicBezTo>
                      <a:pt x="3827573" y="2041585"/>
                      <a:pt x="3827573" y="2038464"/>
                      <a:pt x="3827573" y="2035344"/>
                    </a:cubicBezTo>
                    <a:cubicBezTo>
                      <a:pt x="3827502" y="2032578"/>
                      <a:pt x="3827502" y="2029812"/>
                      <a:pt x="3827289" y="2027046"/>
                    </a:cubicBezTo>
                    <a:cubicBezTo>
                      <a:pt x="3827076" y="2024280"/>
                      <a:pt x="3826863" y="2021514"/>
                      <a:pt x="3826509" y="2018749"/>
                    </a:cubicBezTo>
                    <a:cubicBezTo>
                      <a:pt x="3826154" y="2015557"/>
                      <a:pt x="3825800" y="2012366"/>
                      <a:pt x="3825232" y="2009245"/>
                    </a:cubicBezTo>
                    <a:cubicBezTo>
                      <a:pt x="3825020" y="2008040"/>
                      <a:pt x="3824949" y="2006834"/>
                      <a:pt x="3824736" y="2005628"/>
                    </a:cubicBezTo>
                    <a:lnTo>
                      <a:pt x="3535735" y="443110"/>
                    </a:lnTo>
                    <a:cubicBezTo>
                      <a:pt x="3533608" y="431621"/>
                      <a:pt x="3530346" y="420629"/>
                      <a:pt x="3526232" y="410133"/>
                    </a:cubicBezTo>
                    <a:cubicBezTo>
                      <a:pt x="4585641" y="560767"/>
                      <a:pt x="5485266" y="1046430"/>
                      <a:pt x="5485266" y="1046430"/>
                    </a:cubicBezTo>
                    <a:lnTo>
                      <a:pt x="5485266" y="2457746"/>
                    </a:lnTo>
                    <a:lnTo>
                      <a:pt x="3999767" y="2457746"/>
                    </a:lnTo>
                    <a:lnTo>
                      <a:pt x="3853104" y="2835751"/>
                    </a:lnTo>
                    <a:lnTo>
                      <a:pt x="5485691" y="2835751"/>
                    </a:lnTo>
                    <a:cubicBezTo>
                      <a:pt x="5694481" y="2835751"/>
                      <a:pt x="5863697" y="2666535"/>
                      <a:pt x="5863697" y="2457746"/>
                    </a:cubicBezTo>
                    <a:lnTo>
                      <a:pt x="5863697" y="1046430"/>
                    </a:lnTo>
                    <a:cubicBezTo>
                      <a:pt x="5863697" y="907497"/>
                      <a:pt x="5787528" y="779770"/>
                      <a:pt x="5665262" y="713814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8" name="Grafika 106">
              <a:extLst>
                <a:ext uri="{FF2B5EF4-FFF2-40B4-BE49-F238E27FC236}">
                  <a16:creationId xmlns:a16="http://schemas.microsoft.com/office/drawing/2014/main" id="{966E1355-5A51-4190-861F-45B746F3C486}"/>
                </a:ext>
              </a:extLst>
            </p:cNvPr>
            <p:cNvSpPr/>
            <p:nvPr/>
          </p:nvSpPr>
          <p:spPr>
            <a:xfrm>
              <a:off x="1799871" y="4250522"/>
              <a:ext cx="293814" cy="257358"/>
            </a:xfrm>
            <a:custGeom>
              <a:avLst/>
              <a:gdLst>
                <a:gd name="connsiteX0" fmla="*/ 7226451 w 7829022"/>
                <a:gd name="connsiteY0" fmla="*/ 1263736 h 6857667"/>
                <a:gd name="connsiteX1" fmla="*/ 5218489 w 7829022"/>
                <a:gd name="connsiteY1" fmla="*/ 1263736 h 6857667"/>
                <a:gd name="connsiteX2" fmla="*/ 5218489 w 7829022"/>
                <a:gd name="connsiteY2" fmla="*/ 648431 h 6857667"/>
                <a:gd name="connsiteX3" fmla="*/ 4570141 w 7829022"/>
                <a:gd name="connsiteY3" fmla="*/ 0 h 6857667"/>
                <a:gd name="connsiteX4" fmla="*/ 3169495 w 7829022"/>
                <a:gd name="connsiteY4" fmla="*/ 0 h 6857667"/>
                <a:gd name="connsiteX5" fmla="*/ 2521064 w 7829022"/>
                <a:gd name="connsiteY5" fmla="*/ 648431 h 6857667"/>
                <a:gd name="connsiteX6" fmla="*/ 2521064 w 7829022"/>
                <a:gd name="connsiteY6" fmla="*/ 1263736 h 6857667"/>
                <a:gd name="connsiteX7" fmla="*/ 602572 w 7829022"/>
                <a:gd name="connsiteY7" fmla="*/ 1263736 h 6857667"/>
                <a:gd name="connsiteX8" fmla="*/ 0 w 7829022"/>
                <a:gd name="connsiteY8" fmla="*/ 1866308 h 6857667"/>
                <a:gd name="connsiteX9" fmla="*/ 0 w 7829022"/>
                <a:gd name="connsiteY9" fmla="*/ 6255095 h 6857667"/>
                <a:gd name="connsiteX10" fmla="*/ 602572 w 7829022"/>
                <a:gd name="connsiteY10" fmla="*/ 6857668 h 6857667"/>
                <a:gd name="connsiteX11" fmla="*/ 7226451 w 7829022"/>
                <a:gd name="connsiteY11" fmla="*/ 6857668 h 6857667"/>
                <a:gd name="connsiteX12" fmla="*/ 7829023 w 7829022"/>
                <a:gd name="connsiteY12" fmla="*/ 6255095 h 6857667"/>
                <a:gd name="connsiteX13" fmla="*/ 7829023 w 7829022"/>
                <a:gd name="connsiteY13" fmla="*/ 1866225 h 6857667"/>
                <a:gd name="connsiteX14" fmla="*/ 7226451 w 7829022"/>
                <a:gd name="connsiteY14" fmla="*/ 1263736 h 6857667"/>
                <a:gd name="connsiteX15" fmla="*/ 2983396 w 7829022"/>
                <a:gd name="connsiteY15" fmla="*/ 648431 h 6857667"/>
                <a:gd name="connsiteX16" fmla="*/ 3169411 w 7829022"/>
                <a:gd name="connsiteY16" fmla="*/ 462416 h 6857667"/>
                <a:gd name="connsiteX17" fmla="*/ 4570058 w 7829022"/>
                <a:gd name="connsiteY17" fmla="*/ 462416 h 6857667"/>
                <a:gd name="connsiteX18" fmla="*/ 4756073 w 7829022"/>
                <a:gd name="connsiteY18" fmla="*/ 648431 h 6857667"/>
                <a:gd name="connsiteX19" fmla="*/ 4756073 w 7829022"/>
                <a:gd name="connsiteY19" fmla="*/ 1263736 h 6857667"/>
                <a:gd name="connsiteX20" fmla="*/ 2983313 w 7829022"/>
                <a:gd name="connsiteY20" fmla="*/ 1263736 h 6857667"/>
                <a:gd name="connsiteX21" fmla="*/ 2983313 w 7829022"/>
                <a:gd name="connsiteY21" fmla="*/ 648431 h 6857667"/>
                <a:gd name="connsiteX22" fmla="*/ 6377524 w 7829022"/>
                <a:gd name="connsiteY22" fmla="*/ 1701933 h 6857667"/>
                <a:gd name="connsiteX23" fmla="*/ 6377524 w 7829022"/>
                <a:gd name="connsiteY23" fmla="*/ 6419388 h 6857667"/>
                <a:gd name="connsiteX24" fmla="*/ 1391908 w 7829022"/>
                <a:gd name="connsiteY24" fmla="*/ 6419388 h 6857667"/>
                <a:gd name="connsiteX25" fmla="*/ 1391908 w 7829022"/>
                <a:gd name="connsiteY25" fmla="*/ 1701933 h 6857667"/>
                <a:gd name="connsiteX26" fmla="*/ 6377524 w 7829022"/>
                <a:gd name="connsiteY26" fmla="*/ 1701933 h 6857667"/>
                <a:gd name="connsiteX27" fmla="*/ 438196 w 7829022"/>
                <a:gd name="connsiteY27" fmla="*/ 6255012 h 6857667"/>
                <a:gd name="connsiteX28" fmla="*/ 438196 w 7829022"/>
                <a:gd name="connsiteY28" fmla="*/ 1866225 h 6857667"/>
                <a:gd name="connsiteX29" fmla="*/ 602489 w 7829022"/>
                <a:gd name="connsiteY29" fmla="*/ 1701933 h 6857667"/>
                <a:gd name="connsiteX30" fmla="*/ 953628 w 7829022"/>
                <a:gd name="connsiteY30" fmla="*/ 1701933 h 6857667"/>
                <a:gd name="connsiteX31" fmla="*/ 953628 w 7829022"/>
                <a:gd name="connsiteY31" fmla="*/ 6419388 h 6857667"/>
                <a:gd name="connsiteX32" fmla="*/ 602572 w 7829022"/>
                <a:gd name="connsiteY32" fmla="*/ 6419388 h 6857667"/>
                <a:gd name="connsiteX33" fmla="*/ 438196 w 7829022"/>
                <a:gd name="connsiteY33" fmla="*/ 6255012 h 6857667"/>
                <a:gd name="connsiteX34" fmla="*/ 7390743 w 7829022"/>
                <a:gd name="connsiteY34" fmla="*/ 6255012 h 6857667"/>
                <a:gd name="connsiteX35" fmla="*/ 7226451 w 7829022"/>
                <a:gd name="connsiteY35" fmla="*/ 6419304 h 6857667"/>
                <a:gd name="connsiteX36" fmla="*/ 6815720 w 7829022"/>
                <a:gd name="connsiteY36" fmla="*/ 6419304 h 6857667"/>
                <a:gd name="connsiteX37" fmla="*/ 6815720 w 7829022"/>
                <a:gd name="connsiteY37" fmla="*/ 1701933 h 6857667"/>
                <a:gd name="connsiteX38" fmla="*/ 7226451 w 7829022"/>
                <a:gd name="connsiteY38" fmla="*/ 1701933 h 6857667"/>
                <a:gd name="connsiteX39" fmla="*/ 7390743 w 7829022"/>
                <a:gd name="connsiteY39" fmla="*/ 1866225 h 6857667"/>
                <a:gd name="connsiteX40" fmla="*/ 7390743 w 7829022"/>
                <a:gd name="connsiteY40" fmla="*/ 6255012 h 685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29022" h="6857667">
                  <a:moveTo>
                    <a:pt x="7226451" y="1263736"/>
                  </a:moveTo>
                  <a:lnTo>
                    <a:pt x="5218489" y="1263736"/>
                  </a:lnTo>
                  <a:lnTo>
                    <a:pt x="5218489" y="648431"/>
                  </a:lnTo>
                  <a:cubicBezTo>
                    <a:pt x="5218489" y="290882"/>
                    <a:pt x="4927606" y="0"/>
                    <a:pt x="4570141" y="0"/>
                  </a:cubicBezTo>
                  <a:lnTo>
                    <a:pt x="3169495" y="0"/>
                  </a:lnTo>
                  <a:cubicBezTo>
                    <a:pt x="2811946" y="0"/>
                    <a:pt x="2521064" y="290882"/>
                    <a:pt x="2521064" y="648431"/>
                  </a:cubicBezTo>
                  <a:lnTo>
                    <a:pt x="2521064" y="1263736"/>
                  </a:lnTo>
                  <a:lnTo>
                    <a:pt x="602572" y="1263736"/>
                  </a:lnTo>
                  <a:cubicBezTo>
                    <a:pt x="270325" y="1263736"/>
                    <a:pt x="0" y="1534061"/>
                    <a:pt x="0" y="1866308"/>
                  </a:cubicBezTo>
                  <a:lnTo>
                    <a:pt x="0" y="6255095"/>
                  </a:lnTo>
                  <a:cubicBezTo>
                    <a:pt x="0" y="6587342"/>
                    <a:pt x="270325" y="6857668"/>
                    <a:pt x="602572" y="6857668"/>
                  </a:cubicBezTo>
                  <a:lnTo>
                    <a:pt x="7226451" y="6857668"/>
                  </a:lnTo>
                  <a:cubicBezTo>
                    <a:pt x="7558698" y="6857668"/>
                    <a:pt x="7829023" y="6587342"/>
                    <a:pt x="7829023" y="6255095"/>
                  </a:cubicBezTo>
                  <a:lnTo>
                    <a:pt x="7829023" y="1866225"/>
                  </a:lnTo>
                  <a:cubicBezTo>
                    <a:pt x="7828939" y="1533978"/>
                    <a:pt x="7558698" y="1263736"/>
                    <a:pt x="7226451" y="1263736"/>
                  </a:cubicBezTo>
                  <a:close/>
                  <a:moveTo>
                    <a:pt x="2983396" y="648431"/>
                  </a:moveTo>
                  <a:cubicBezTo>
                    <a:pt x="2983396" y="545810"/>
                    <a:pt x="3066874" y="462416"/>
                    <a:pt x="3169411" y="462416"/>
                  </a:cubicBezTo>
                  <a:lnTo>
                    <a:pt x="4570058" y="462416"/>
                  </a:lnTo>
                  <a:cubicBezTo>
                    <a:pt x="4672678" y="462416"/>
                    <a:pt x="4756073" y="545893"/>
                    <a:pt x="4756073" y="648431"/>
                  </a:cubicBezTo>
                  <a:lnTo>
                    <a:pt x="4756073" y="1263736"/>
                  </a:lnTo>
                  <a:lnTo>
                    <a:pt x="2983313" y="1263736"/>
                  </a:lnTo>
                  <a:lnTo>
                    <a:pt x="2983313" y="648431"/>
                  </a:lnTo>
                  <a:close/>
                  <a:moveTo>
                    <a:pt x="6377524" y="1701933"/>
                  </a:moveTo>
                  <a:lnTo>
                    <a:pt x="6377524" y="6419388"/>
                  </a:lnTo>
                  <a:lnTo>
                    <a:pt x="1391908" y="6419388"/>
                  </a:lnTo>
                  <a:lnTo>
                    <a:pt x="1391908" y="1701933"/>
                  </a:lnTo>
                  <a:lnTo>
                    <a:pt x="6377524" y="1701933"/>
                  </a:lnTo>
                  <a:close/>
                  <a:moveTo>
                    <a:pt x="438196" y="6255012"/>
                  </a:moveTo>
                  <a:lnTo>
                    <a:pt x="438196" y="1866225"/>
                  </a:lnTo>
                  <a:cubicBezTo>
                    <a:pt x="438196" y="1775589"/>
                    <a:pt x="511936" y="1701933"/>
                    <a:pt x="602489" y="1701933"/>
                  </a:cubicBezTo>
                  <a:lnTo>
                    <a:pt x="953628" y="1701933"/>
                  </a:lnTo>
                  <a:lnTo>
                    <a:pt x="953628" y="6419388"/>
                  </a:lnTo>
                  <a:lnTo>
                    <a:pt x="602572" y="6419388"/>
                  </a:lnTo>
                  <a:cubicBezTo>
                    <a:pt x="511936" y="6419388"/>
                    <a:pt x="438196" y="6345648"/>
                    <a:pt x="438196" y="6255012"/>
                  </a:cubicBezTo>
                  <a:close/>
                  <a:moveTo>
                    <a:pt x="7390743" y="6255012"/>
                  </a:moveTo>
                  <a:cubicBezTo>
                    <a:pt x="7390743" y="6345648"/>
                    <a:pt x="7317003" y="6419304"/>
                    <a:pt x="7226451" y="6419304"/>
                  </a:cubicBezTo>
                  <a:lnTo>
                    <a:pt x="6815720" y="6419304"/>
                  </a:lnTo>
                  <a:lnTo>
                    <a:pt x="6815720" y="1701933"/>
                  </a:lnTo>
                  <a:lnTo>
                    <a:pt x="7226451" y="1701933"/>
                  </a:lnTo>
                  <a:cubicBezTo>
                    <a:pt x="7317086" y="1701933"/>
                    <a:pt x="7390743" y="1775673"/>
                    <a:pt x="7390743" y="1866225"/>
                  </a:cubicBezTo>
                  <a:lnTo>
                    <a:pt x="7390743" y="6255012"/>
                  </a:lnTo>
                  <a:close/>
                </a:path>
              </a:pathLst>
            </a:custGeom>
            <a:solidFill>
              <a:schemeClr val="tx2"/>
            </a:solidFill>
            <a:ln w="8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4" name="Grupa 133">
              <a:extLst>
                <a:ext uri="{FF2B5EF4-FFF2-40B4-BE49-F238E27FC236}">
                  <a16:creationId xmlns:a16="http://schemas.microsoft.com/office/drawing/2014/main" id="{C462E492-ED24-410C-8DBB-D50C7D90A765}"/>
                </a:ext>
              </a:extLst>
            </p:cNvPr>
            <p:cNvGrpSpPr/>
            <p:nvPr/>
          </p:nvGrpSpPr>
          <p:grpSpPr>
            <a:xfrm>
              <a:off x="1098975" y="2116099"/>
              <a:ext cx="1801352" cy="1764389"/>
              <a:chOff x="1098975" y="2116099"/>
              <a:chExt cx="1801352" cy="1764389"/>
            </a:xfrm>
          </p:grpSpPr>
          <p:sp>
            <p:nvSpPr>
              <p:cNvPr id="72" name="Prostokąt 71">
                <a:extLst>
                  <a:ext uri="{FF2B5EF4-FFF2-40B4-BE49-F238E27FC236}">
                    <a16:creationId xmlns:a16="http://schemas.microsoft.com/office/drawing/2014/main" id="{B002C449-BA26-434D-ADF3-B60571447C35}"/>
                  </a:ext>
                </a:extLst>
              </p:cNvPr>
              <p:cNvSpPr/>
              <p:nvPr/>
            </p:nvSpPr>
            <p:spPr>
              <a:xfrm>
                <a:off x="1098975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9" name="pole tekstowe 108">
                <a:extLst>
                  <a:ext uri="{FF2B5EF4-FFF2-40B4-BE49-F238E27FC236}">
                    <a16:creationId xmlns:a16="http://schemas.microsoft.com/office/drawing/2014/main" id="{994E626E-ED12-45F6-BC4C-24A96A7DDC9A}"/>
                  </a:ext>
                </a:extLst>
              </p:cNvPr>
              <p:cNvSpPr txBox="1"/>
              <p:nvPr/>
            </p:nvSpPr>
            <p:spPr>
              <a:xfrm>
                <a:off x="1098975" y="2227729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Liczba ludności</a:t>
                </a:r>
                <a:endParaRPr lang="pl-PL" sz="1100" b="1" dirty="0"/>
              </a:p>
            </p:txBody>
          </p:sp>
          <p:grpSp>
            <p:nvGrpSpPr>
              <p:cNvPr id="114" name="Grupa 113">
                <a:extLst>
                  <a:ext uri="{FF2B5EF4-FFF2-40B4-BE49-F238E27FC236}">
                    <a16:creationId xmlns:a16="http://schemas.microsoft.com/office/drawing/2014/main" id="{637F0DB5-02F9-4B31-A4C4-5329AA12F159}"/>
                  </a:ext>
                </a:extLst>
              </p:cNvPr>
              <p:cNvGrpSpPr/>
              <p:nvPr/>
            </p:nvGrpSpPr>
            <p:grpSpPr>
              <a:xfrm>
                <a:off x="1098975" y="2622722"/>
                <a:ext cx="1773151" cy="600226"/>
                <a:chOff x="1098975" y="2602598"/>
                <a:chExt cx="1773151" cy="600226"/>
              </a:xfrm>
            </p:grpSpPr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7D3E58C4-40C2-4C54-8D2B-E9FB7CD0DD10}"/>
                    </a:ext>
                  </a:extLst>
                </p:cNvPr>
                <p:cNvSpPr txBox="1"/>
                <p:nvPr/>
              </p:nvSpPr>
              <p:spPr>
                <a:xfrm>
                  <a:off x="1107737" y="280271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0" name="pole tekstowe 109">
                  <a:extLst>
                    <a:ext uri="{FF2B5EF4-FFF2-40B4-BE49-F238E27FC236}">
                      <a16:creationId xmlns:a16="http://schemas.microsoft.com/office/drawing/2014/main" id="{1AA542CB-E8D7-4FE9-8D7A-3A44D8AAC99E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</p:grpSp>
          <p:grpSp>
            <p:nvGrpSpPr>
              <p:cNvPr id="113" name="Grupa 112">
                <a:extLst>
                  <a:ext uri="{FF2B5EF4-FFF2-40B4-BE49-F238E27FC236}">
                    <a16:creationId xmlns:a16="http://schemas.microsoft.com/office/drawing/2014/main" id="{A1DC6CB8-C167-404C-91F2-822191D9FB51}"/>
                  </a:ext>
                </a:extLst>
              </p:cNvPr>
              <p:cNvGrpSpPr/>
              <p:nvPr/>
            </p:nvGrpSpPr>
            <p:grpSpPr>
              <a:xfrm>
                <a:off x="1098976" y="3177008"/>
                <a:ext cx="1801351" cy="646762"/>
                <a:chOff x="1098976" y="3194984"/>
                <a:chExt cx="1801351" cy="646762"/>
              </a:xfrm>
            </p:grpSpPr>
            <p:sp>
              <p:nvSpPr>
                <p:cNvPr id="111" name="pole tekstowe 110">
                  <a:extLst>
                    <a:ext uri="{FF2B5EF4-FFF2-40B4-BE49-F238E27FC236}">
                      <a16:creationId xmlns:a16="http://schemas.microsoft.com/office/drawing/2014/main" id="{1FA03E14-4E11-4004-9E2A-226A0A8962F8}"/>
                    </a:ext>
                  </a:extLst>
                </p:cNvPr>
                <p:cNvSpPr txBox="1"/>
                <p:nvPr/>
              </p:nvSpPr>
              <p:spPr>
                <a:xfrm>
                  <a:off x="1135938" y="3194984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Gmina</a:t>
                  </a:r>
                  <a:endParaRPr lang="pl-PL" sz="1100" dirty="0"/>
                </a:p>
              </p:txBody>
            </p:sp>
            <p:sp>
              <p:nvSpPr>
                <p:cNvPr id="112" name="pole tekstowe 111">
                  <a:extLst>
                    <a:ext uri="{FF2B5EF4-FFF2-40B4-BE49-F238E27FC236}">
                      <a16:creationId xmlns:a16="http://schemas.microsoft.com/office/drawing/2014/main" id="{2650A26B-7355-4BF4-A0F3-03694E9E05BD}"/>
                    </a:ext>
                  </a:extLst>
                </p:cNvPr>
                <p:cNvSpPr txBox="1"/>
                <p:nvPr/>
              </p:nvSpPr>
              <p:spPr>
                <a:xfrm>
                  <a:off x="1098976" y="3441636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3" name="Grupa 132">
              <a:extLst>
                <a:ext uri="{FF2B5EF4-FFF2-40B4-BE49-F238E27FC236}">
                  <a16:creationId xmlns:a16="http://schemas.microsoft.com/office/drawing/2014/main" id="{9253D916-BB87-4CEE-9524-9F71086B4D84}"/>
                </a:ext>
              </a:extLst>
            </p:cNvPr>
            <p:cNvGrpSpPr/>
            <p:nvPr/>
          </p:nvGrpSpPr>
          <p:grpSpPr>
            <a:xfrm>
              <a:off x="3466266" y="2116099"/>
              <a:ext cx="1792590" cy="1764389"/>
              <a:chOff x="3466266" y="2116099"/>
              <a:chExt cx="1792590" cy="1764389"/>
            </a:xfrm>
          </p:grpSpPr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101C7EE3-F9A6-40A1-9D9D-82199947A5B4}"/>
                  </a:ext>
                </a:extLst>
              </p:cNvPr>
              <p:cNvSpPr/>
              <p:nvPr/>
            </p:nvSpPr>
            <p:spPr>
              <a:xfrm>
                <a:off x="3466266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15" name="pole tekstowe 114">
                <a:extLst>
                  <a:ext uri="{FF2B5EF4-FFF2-40B4-BE49-F238E27FC236}">
                    <a16:creationId xmlns:a16="http://schemas.microsoft.com/office/drawing/2014/main" id="{C1565D74-D1CA-405E-9D78-5DCB87A8F7A3}"/>
                  </a:ext>
                </a:extLst>
              </p:cNvPr>
              <p:cNvSpPr txBox="1"/>
              <p:nvPr/>
            </p:nvSpPr>
            <p:spPr>
              <a:xfrm>
                <a:off x="3470487" y="2312367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Stopa bezrobocia</a:t>
                </a:r>
                <a:endParaRPr lang="pl-PL" sz="1100" b="1" dirty="0"/>
              </a:p>
            </p:txBody>
          </p:sp>
          <p:grpSp>
            <p:nvGrpSpPr>
              <p:cNvPr id="116" name="Grupa 115">
                <a:extLst>
                  <a:ext uri="{FF2B5EF4-FFF2-40B4-BE49-F238E27FC236}">
                    <a16:creationId xmlns:a16="http://schemas.microsoft.com/office/drawing/2014/main" id="{2D742EE2-388A-4C76-8788-DF838F759BBA}"/>
                  </a:ext>
                </a:extLst>
              </p:cNvPr>
              <p:cNvGrpSpPr/>
              <p:nvPr/>
            </p:nvGrpSpPr>
            <p:grpSpPr>
              <a:xfrm>
                <a:off x="3470486" y="2622722"/>
                <a:ext cx="1764390" cy="539241"/>
                <a:chOff x="1098974" y="2602598"/>
                <a:chExt cx="1764390" cy="539241"/>
              </a:xfrm>
            </p:grpSpPr>
            <p:sp>
              <p:nvSpPr>
                <p:cNvPr id="117" name="pole tekstowe 116">
                  <a:extLst>
                    <a:ext uri="{FF2B5EF4-FFF2-40B4-BE49-F238E27FC236}">
                      <a16:creationId xmlns:a16="http://schemas.microsoft.com/office/drawing/2014/main" id="{CC7A5DA8-F1E5-42AF-A0F9-91AB675B4DBF}"/>
                    </a:ext>
                  </a:extLst>
                </p:cNvPr>
                <p:cNvSpPr txBox="1"/>
                <p:nvPr/>
              </p:nvSpPr>
              <p:spPr>
                <a:xfrm>
                  <a:off x="1098974" y="2741729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8" name="pole tekstowe 117">
                  <a:extLst>
                    <a:ext uri="{FF2B5EF4-FFF2-40B4-BE49-F238E27FC236}">
                      <a16:creationId xmlns:a16="http://schemas.microsoft.com/office/drawing/2014/main" id="{8F810569-F8BF-4444-ABAC-E301455166C4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Województwo</a:t>
                  </a:r>
                  <a:endParaRPr lang="pl-PL" sz="1100" dirty="0"/>
                </a:p>
              </p:txBody>
            </p:sp>
          </p:grpSp>
          <p:grpSp>
            <p:nvGrpSpPr>
              <p:cNvPr id="119" name="Grupa 118">
                <a:extLst>
                  <a:ext uri="{FF2B5EF4-FFF2-40B4-BE49-F238E27FC236}">
                    <a16:creationId xmlns:a16="http://schemas.microsoft.com/office/drawing/2014/main" id="{5F94BD9C-E5ED-4720-8D47-23B82B393EBC}"/>
                  </a:ext>
                </a:extLst>
              </p:cNvPr>
              <p:cNvGrpSpPr/>
              <p:nvPr/>
            </p:nvGrpSpPr>
            <p:grpSpPr>
              <a:xfrm>
                <a:off x="3470488" y="3181555"/>
                <a:ext cx="1788368" cy="642215"/>
                <a:chOff x="1098976" y="3266206"/>
                <a:chExt cx="1788368" cy="642215"/>
              </a:xfrm>
            </p:grpSpPr>
            <p:sp>
              <p:nvSpPr>
                <p:cNvPr id="120" name="pole tekstowe 119">
                  <a:extLst>
                    <a:ext uri="{FF2B5EF4-FFF2-40B4-BE49-F238E27FC236}">
                      <a16:creationId xmlns:a16="http://schemas.microsoft.com/office/drawing/2014/main" id="{1EAD7D94-ACDD-42E3-9A42-0C42611B310D}"/>
                    </a:ext>
                  </a:extLst>
                </p:cNvPr>
                <p:cNvSpPr txBox="1"/>
                <p:nvPr/>
              </p:nvSpPr>
              <p:spPr>
                <a:xfrm>
                  <a:off x="1118734" y="3266206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  <p:sp>
              <p:nvSpPr>
                <p:cNvPr id="121" name="pole tekstowe 120">
                  <a:extLst>
                    <a:ext uri="{FF2B5EF4-FFF2-40B4-BE49-F238E27FC236}">
                      <a16:creationId xmlns:a16="http://schemas.microsoft.com/office/drawing/2014/main" id="{CB9F171A-19D0-4964-86D6-D53D7437C11B}"/>
                    </a:ext>
                  </a:extLst>
                </p:cNvPr>
                <p:cNvSpPr txBox="1"/>
                <p:nvPr/>
              </p:nvSpPr>
              <p:spPr>
                <a:xfrm>
                  <a:off x="1098976" y="3508311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5" name="Grupa 134">
              <a:extLst>
                <a:ext uri="{FF2B5EF4-FFF2-40B4-BE49-F238E27FC236}">
                  <a16:creationId xmlns:a16="http://schemas.microsoft.com/office/drawing/2014/main" id="{C53B5EC1-24F1-4AA6-8957-30C2CDE7350F}"/>
                </a:ext>
              </a:extLst>
            </p:cNvPr>
            <p:cNvGrpSpPr/>
            <p:nvPr/>
          </p:nvGrpSpPr>
          <p:grpSpPr>
            <a:xfrm>
              <a:off x="3466266" y="4626338"/>
              <a:ext cx="1768610" cy="1764389"/>
              <a:chOff x="3466266" y="4626338"/>
              <a:chExt cx="1768610" cy="1764389"/>
            </a:xfrm>
          </p:grpSpPr>
          <p:sp>
            <p:nvSpPr>
              <p:cNvPr id="101" name="Prostokąt 100">
                <a:extLst>
                  <a:ext uri="{FF2B5EF4-FFF2-40B4-BE49-F238E27FC236}">
                    <a16:creationId xmlns:a16="http://schemas.microsoft.com/office/drawing/2014/main" id="{F08FFF00-8B8C-4832-809F-6A69DF5BBCC6}"/>
                  </a:ext>
                </a:extLst>
              </p:cNvPr>
              <p:cNvSpPr/>
              <p:nvPr/>
            </p:nvSpPr>
            <p:spPr>
              <a:xfrm>
                <a:off x="3466266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dirty="0"/>
              </a:p>
            </p:txBody>
          </p:sp>
          <p:grpSp>
            <p:nvGrpSpPr>
              <p:cNvPr id="124" name="Grupa 123">
                <a:extLst>
                  <a:ext uri="{FF2B5EF4-FFF2-40B4-BE49-F238E27FC236}">
                    <a16:creationId xmlns:a16="http://schemas.microsoft.com/office/drawing/2014/main" id="{1DFE207D-CB55-4861-BC82-BEC77FB86E41}"/>
                  </a:ext>
                </a:extLst>
              </p:cNvPr>
              <p:cNvGrpSpPr/>
              <p:nvPr/>
            </p:nvGrpSpPr>
            <p:grpSpPr>
              <a:xfrm>
                <a:off x="3470486" y="4846813"/>
                <a:ext cx="1764390" cy="998559"/>
                <a:chOff x="3470486" y="2177125"/>
                <a:chExt cx="1764390" cy="998559"/>
              </a:xfrm>
            </p:grpSpPr>
            <p:sp>
              <p:nvSpPr>
                <p:cNvPr id="125" name="pole tekstowe 124">
                  <a:extLst>
                    <a:ext uri="{FF2B5EF4-FFF2-40B4-BE49-F238E27FC236}">
                      <a16:creationId xmlns:a16="http://schemas.microsoft.com/office/drawing/2014/main" id="{73FA9F50-0DEC-473F-B368-7B71E074D443}"/>
                    </a:ext>
                  </a:extLst>
                </p:cNvPr>
                <p:cNvSpPr txBox="1"/>
                <p:nvPr/>
              </p:nvSpPr>
              <p:spPr>
                <a:xfrm>
                  <a:off x="3470487" y="2177125"/>
                  <a:ext cx="1764389" cy="430887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pl-PL" sz="1100" b="1"/>
                    <a:t>Średnia płaca w województwie</a:t>
                  </a:r>
                  <a:endParaRPr lang="pl-PL" sz="1100" b="1" dirty="0"/>
                </a:p>
              </p:txBody>
            </p:sp>
            <p:sp>
              <p:nvSpPr>
                <p:cNvPr id="130" name="pole tekstowe 129">
                  <a:extLst>
                    <a:ext uri="{FF2B5EF4-FFF2-40B4-BE49-F238E27FC236}">
                      <a16:creationId xmlns:a16="http://schemas.microsoft.com/office/drawing/2014/main" id="{FD8375A2-30F8-4274-B346-10C5E8C09CB7}"/>
                    </a:ext>
                  </a:extLst>
                </p:cNvPr>
                <p:cNvSpPr txBox="1"/>
                <p:nvPr/>
              </p:nvSpPr>
              <p:spPr>
                <a:xfrm>
                  <a:off x="3470486" y="277557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 zł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6" name="Grupa 135">
              <a:extLst>
                <a:ext uri="{FF2B5EF4-FFF2-40B4-BE49-F238E27FC236}">
                  <a16:creationId xmlns:a16="http://schemas.microsoft.com/office/drawing/2014/main" id="{95581BFF-4D63-424F-BFF9-3BA0C70F56E0}"/>
                </a:ext>
              </a:extLst>
            </p:cNvPr>
            <p:cNvGrpSpPr/>
            <p:nvPr/>
          </p:nvGrpSpPr>
          <p:grpSpPr>
            <a:xfrm>
              <a:off x="1087066" y="4626338"/>
              <a:ext cx="1776298" cy="1764389"/>
              <a:chOff x="1087066" y="4626338"/>
              <a:chExt cx="1776298" cy="1764389"/>
            </a:xfrm>
          </p:grpSpPr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A2A951D7-52CA-4698-BF12-BA1D1543B56D}"/>
                  </a:ext>
                </a:extLst>
              </p:cNvPr>
              <p:cNvSpPr/>
              <p:nvPr/>
            </p:nvSpPr>
            <p:spPr>
              <a:xfrm>
                <a:off x="1098975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32" name="pole tekstowe 131">
                <a:extLst>
                  <a:ext uri="{FF2B5EF4-FFF2-40B4-BE49-F238E27FC236}">
                    <a16:creationId xmlns:a16="http://schemas.microsoft.com/office/drawing/2014/main" id="{FFFE70EA-797B-40C7-9366-D2EEB9A76389}"/>
                  </a:ext>
                </a:extLst>
              </p:cNvPr>
              <p:cNvSpPr txBox="1"/>
              <p:nvPr/>
            </p:nvSpPr>
            <p:spPr>
              <a:xfrm>
                <a:off x="1087066" y="4846813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pl-PL" sz="1100" dirty="0"/>
              </a:p>
            </p:txBody>
          </p:sp>
        </p:grp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CE308AD-1007-4A0D-A4FC-62CABD2838DB}"/>
              </a:ext>
            </a:extLst>
          </p:cNvPr>
          <p:cNvSpPr txBox="1"/>
          <p:nvPr/>
        </p:nvSpPr>
        <p:spPr>
          <a:xfrm>
            <a:off x="6329779" y="1760699"/>
            <a:ext cx="520231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&lt;Mapa regionu, województwa z zaznaczoną lokalizacją&gt;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&lt;zdjęcia&gt;</a:t>
            </a:r>
          </a:p>
        </p:txBody>
      </p: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AF604CE4-CADC-48EE-B999-6F518DE685A6}"/>
              </a:ext>
            </a:extLst>
          </p:cNvPr>
          <p:cNvSpPr txBox="1"/>
          <p:nvPr/>
        </p:nvSpPr>
        <p:spPr>
          <a:xfrm>
            <a:off x="1082845" y="4757415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zatrudnionych w powiecie</a:t>
            </a:r>
            <a:endParaRPr lang="pl-PL" sz="1100" b="1" dirty="0"/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B2F5895E-4B86-40AD-9B53-28745B0DFBA4}"/>
              </a:ext>
            </a:extLst>
          </p:cNvPr>
          <p:cNvSpPr txBox="1"/>
          <p:nvPr/>
        </p:nvSpPr>
        <p:spPr>
          <a:xfrm>
            <a:off x="1064583" y="5538127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bezrobotnych w powiecie</a:t>
            </a:r>
            <a:endParaRPr lang="pl-PL" sz="1100" b="1" dirty="0"/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9D2871C4-AC92-47B7-9A13-BD61CCBD79D7}"/>
              </a:ext>
            </a:extLst>
          </p:cNvPr>
          <p:cNvSpPr txBox="1"/>
          <p:nvPr/>
        </p:nvSpPr>
        <p:spPr>
          <a:xfrm>
            <a:off x="1110884" y="5143560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7" name="pole tekstowe 136">
            <a:extLst>
              <a:ext uri="{FF2B5EF4-FFF2-40B4-BE49-F238E27FC236}">
                <a16:creationId xmlns:a16="http://schemas.microsoft.com/office/drawing/2014/main" id="{4A50645B-47E3-4A89-87E9-741D33FDF40E}"/>
              </a:ext>
            </a:extLst>
          </p:cNvPr>
          <p:cNvSpPr txBox="1"/>
          <p:nvPr/>
        </p:nvSpPr>
        <p:spPr>
          <a:xfrm>
            <a:off x="1122955" y="5948509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3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5B45B35-7178-4678-AACC-E9DFDB68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893C5C-885A-4CAA-BE03-99F4DB9D7F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737" y="785609"/>
            <a:ext cx="7886700" cy="539750"/>
          </a:xfrm>
        </p:spPr>
        <p:txBody>
          <a:bodyPr/>
          <a:lstStyle/>
          <a:p>
            <a:r>
              <a:rPr lang="pl-PL"/>
              <a:t>Szkolnictwo zawodowe i wyższe</a:t>
            </a:r>
            <a:endParaRPr lang="pl-PL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4DF1B94-7E51-4493-A711-EE65C9D07140}"/>
              </a:ext>
            </a:extLst>
          </p:cNvPr>
          <p:cNvGrpSpPr/>
          <p:nvPr/>
        </p:nvGrpSpPr>
        <p:grpSpPr>
          <a:xfrm>
            <a:off x="6112123" y="1519819"/>
            <a:ext cx="5693296" cy="3411386"/>
            <a:chOff x="6112123" y="1500769"/>
            <a:chExt cx="5693296" cy="3411386"/>
          </a:xfrm>
        </p:grpSpPr>
        <p:pic>
          <p:nvPicPr>
            <p:cNvPr id="72" name="Grafika 71" descr="Biret">
              <a:extLst>
                <a:ext uri="{FF2B5EF4-FFF2-40B4-BE49-F238E27FC236}">
                  <a16:creationId xmlns:a16="http://schemas.microsoft.com/office/drawing/2014/main" id="{F04A528F-BF32-4E05-BA2E-1BCD4176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4512" y="1500769"/>
              <a:ext cx="379346" cy="379346"/>
            </a:xfrm>
            <a:prstGeom prst="rect">
              <a:avLst/>
            </a:prstGeom>
          </p:spPr>
        </p:pic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BA08DC24-8C4F-4071-83EA-97E4C8C6FC10}"/>
                </a:ext>
              </a:extLst>
            </p:cNvPr>
            <p:cNvCxnSpPr>
              <a:cxnSpLocks/>
            </p:cNvCxnSpPr>
            <p:nvPr/>
          </p:nvCxnSpPr>
          <p:spPr>
            <a:xfrm>
              <a:off x="6132244" y="190773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C068BB5E-1F59-4F81-A61E-3ED2859C54D2}"/>
                </a:ext>
              </a:extLst>
            </p:cNvPr>
            <p:cNvGrpSpPr/>
            <p:nvPr/>
          </p:nvGrpSpPr>
          <p:grpSpPr>
            <a:xfrm>
              <a:off x="6112123" y="2914250"/>
              <a:ext cx="5693296" cy="1997905"/>
              <a:chOff x="6112123" y="2950977"/>
              <a:chExt cx="5693296" cy="1997905"/>
            </a:xfrm>
          </p:grpSpPr>
          <p:sp>
            <p:nvSpPr>
              <p:cNvPr id="115" name="Prostokąt 114">
                <a:extLst>
                  <a:ext uri="{FF2B5EF4-FFF2-40B4-BE49-F238E27FC236}">
                    <a16:creationId xmlns:a16="http://schemas.microsoft.com/office/drawing/2014/main" id="{FBC120A5-C4E0-4B2C-BE1D-901AE500DE39}"/>
                  </a:ext>
                </a:extLst>
              </p:cNvPr>
              <p:cNvSpPr/>
              <p:nvPr/>
            </p:nvSpPr>
            <p:spPr>
              <a:xfrm>
                <a:off x="6112123" y="2950977"/>
                <a:ext cx="5693296" cy="19979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D94D96B8-6F11-455B-B1F0-0326C7DA8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244" y="3283405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pole tekstowe 87">
                <a:extLst>
                  <a:ext uri="{FF2B5EF4-FFF2-40B4-BE49-F238E27FC236}">
                    <a16:creationId xmlns:a16="http://schemas.microsoft.com/office/drawing/2014/main" id="{27A66C94-9B76-431F-8205-2159B0660EC6}"/>
                  </a:ext>
                </a:extLst>
              </p:cNvPr>
              <p:cNvSpPr txBox="1"/>
              <p:nvPr/>
            </p:nvSpPr>
            <p:spPr>
              <a:xfrm>
                <a:off x="6454274" y="2976562"/>
                <a:ext cx="5242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wyższego wg kierunków kształcenia </a:t>
                </a:r>
                <a:endParaRPr lang="pl-PL" sz="1100" dirty="0">
                  <a:latin typeface="+mj-lt"/>
                </a:endParaRPr>
              </a:p>
            </p:txBody>
          </p:sp>
        </p:grp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FA8AE9D-875B-471A-ABFE-49E6C3AA5618}"/>
              </a:ext>
            </a:extLst>
          </p:cNvPr>
          <p:cNvGrpSpPr/>
          <p:nvPr/>
        </p:nvGrpSpPr>
        <p:grpSpPr>
          <a:xfrm>
            <a:off x="106195" y="1582885"/>
            <a:ext cx="5693296" cy="4066000"/>
            <a:chOff x="409823" y="1543781"/>
            <a:chExt cx="5693296" cy="4066000"/>
          </a:xfrm>
        </p:grpSpPr>
        <p:pic>
          <p:nvPicPr>
            <p:cNvPr id="77" name="Grafika 76" descr="Biret">
              <a:extLst>
                <a:ext uri="{FF2B5EF4-FFF2-40B4-BE49-F238E27FC236}">
                  <a16:creationId xmlns:a16="http://schemas.microsoft.com/office/drawing/2014/main" id="{DAE03BDC-2881-4832-83A6-96B58D97F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6053" y="1584017"/>
              <a:ext cx="342772" cy="342772"/>
            </a:xfrm>
            <a:prstGeom prst="rect">
              <a:avLst/>
            </a:prstGeom>
          </p:spPr>
        </p:pic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E0DD4E5E-730E-4B19-AB43-799A5C74AE7C}"/>
                </a:ext>
              </a:extLst>
            </p:cNvPr>
            <p:cNvCxnSpPr>
              <a:cxnSpLocks/>
            </p:cNvCxnSpPr>
            <p:nvPr/>
          </p:nvCxnSpPr>
          <p:spPr>
            <a:xfrm>
              <a:off x="429944" y="192678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ole tekstowe 78">
              <a:extLst>
                <a:ext uri="{FF2B5EF4-FFF2-40B4-BE49-F238E27FC236}">
                  <a16:creationId xmlns:a16="http://schemas.microsoft.com/office/drawing/2014/main" id="{9038EEE0-BFA7-4066-84FE-2EEA1D784234}"/>
                </a:ext>
              </a:extLst>
            </p:cNvPr>
            <p:cNvSpPr txBox="1"/>
            <p:nvPr/>
          </p:nvSpPr>
          <p:spPr>
            <a:xfrm>
              <a:off x="758825" y="1543781"/>
              <a:ext cx="4890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>
                  <a:latin typeface="+mj-lt"/>
                </a:rPr>
                <a:t>Szkolnictwo zawodowe – szkoły branżowe i technika</a:t>
              </a:r>
              <a:endParaRPr lang="pl-PL" sz="1600" dirty="0">
                <a:latin typeface="+mj-lt"/>
              </a:endParaRPr>
            </a:p>
          </p:txBody>
        </p:sp>
        <p:sp>
          <p:nvSpPr>
            <p:cNvPr id="80" name="pole tekstowe 79">
              <a:extLst>
                <a:ext uri="{FF2B5EF4-FFF2-40B4-BE49-F238E27FC236}">
                  <a16:creationId xmlns:a16="http://schemas.microsoft.com/office/drawing/2014/main" id="{A4A175E3-0356-4222-9433-C9F77BECD384}"/>
                </a:ext>
              </a:extLst>
            </p:cNvPr>
            <p:cNvSpPr txBox="1"/>
            <p:nvPr/>
          </p:nvSpPr>
          <p:spPr>
            <a:xfrm>
              <a:off x="462428" y="2176806"/>
              <a:ext cx="2805422" cy="5078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XXX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szkół zawodowych w powiecie</a:t>
              </a:r>
              <a:endParaRPr lang="pl-PL" sz="11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1" name="pole tekstowe 80">
              <a:extLst>
                <a:ext uri="{FF2B5EF4-FFF2-40B4-BE49-F238E27FC236}">
                  <a16:creationId xmlns:a16="http://schemas.microsoft.com/office/drawing/2014/main" id="{FEBF3993-E12D-4FE0-B082-F49A50F9E732}"/>
                </a:ext>
              </a:extLst>
            </p:cNvPr>
            <p:cNvSpPr txBox="1"/>
            <p:nvPr/>
          </p:nvSpPr>
          <p:spPr>
            <a:xfrm>
              <a:off x="3657624" y="2138942"/>
              <a:ext cx="2122560" cy="6771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XXX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uczniów w szkołach zawodowych w powiecie</a:t>
              </a:r>
              <a:endParaRPr lang="pl-PL" sz="16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82" name="Grupa 81">
              <a:extLst>
                <a:ext uri="{FF2B5EF4-FFF2-40B4-BE49-F238E27FC236}">
                  <a16:creationId xmlns:a16="http://schemas.microsoft.com/office/drawing/2014/main" id="{C560BDC4-BFFB-4CBA-B253-FC3A14354C49}"/>
                </a:ext>
              </a:extLst>
            </p:cNvPr>
            <p:cNvGrpSpPr/>
            <p:nvPr/>
          </p:nvGrpSpPr>
          <p:grpSpPr>
            <a:xfrm>
              <a:off x="409823" y="2877993"/>
              <a:ext cx="5693296" cy="2038600"/>
              <a:chOff x="409823" y="2791524"/>
              <a:chExt cx="5693296" cy="2038600"/>
            </a:xfrm>
          </p:grpSpPr>
          <p:sp>
            <p:nvSpPr>
              <p:cNvPr id="103" name="Prostokąt 102">
                <a:extLst>
                  <a:ext uri="{FF2B5EF4-FFF2-40B4-BE49-F238E27FC236}">
                    <a16:creationId xmlns:a16="http://schemas.microsoft.com/office/drawing/2014/main" id="{A9A407D7-F0BB-4B21-BA6E-A1FBA0A5FF50}"/>
                  </a:ext>
                </a:extLst>
              </p:cNvPr>
              <p:cNvSpPr/>
              <p:nvPr/>
            </p:nvSpPr>
            <p:spPr>
              <a:xfrm>
                <a:off x="409823" y="2810425"/>
                <a:ext cx="5693296" cy="20196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286BC93A-D367-4429-89E0-BD5D98DE6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44" y="3142853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FC79B438-DF3C-4E5E-A7FB-C61D2AFEE353}"/>
                  </a:ext>
                </a:extLst>
              </p:cNvPr>
              <p:cNvSpPr txBox="1"/>
              <p:nvPr/>
            </p:nvSpPr>
            <p:spPr>
              <a:xfrm>
                <a:off x="443177" y="2791524"/>
                <a:ext cx="5625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zawodowego wg kierunków kształcenia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112" name="pole tekstowe 111">
                <a:extLst>
                  <a:ext uri="{FF2B5EF4-FFF2-40B4-BE49-F238E27FC236}">
                    <a16:creationId xmlns:a16="http://schemas.microsoft.com/office/drawing/2014/main" id="{C2F47634-04E7-4009-85DF-9308BCFB0B81}"/>
                  </a:ext>
                </a:extLst>
              </p:cNvPr>
              <p:cNvSpPr txBox="1"/>
              <p:nvPr/>
            </p:nvSpPr>
            <p:spPr>
              <a:xfrm>
                <a:off x="425483" y="3228304"/>
                <a:ext cx="4006677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pl-PL" sz="140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&lt;dane o strukturze branżowej szkolnictwa zawodowego w powiecie, najlepiej w formie wykresu&gt;</a:t>
                </a:r>
                <a:endParaRPr lang="pl-PL" sz="1400" dirty="0"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p:grp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759991C3-E34F-4C48-963E-D6E0626EE3F3}"/>
                </a:ext>
              </a:extLst>
            </p:cNvPr>
            <p:cNvSpPr/>
            <p:nvPr/>
          </p:nvSpPr>
          <p:spPr>
            <a:xfrm>
              <a:off x="425483" y="5086561"/>
              <a:ext cx="44856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b="1"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&lt;informacje o szkołach zawodowych w powiecie -  nazwy, loga, kierunki kształcenia&gt;</a:t>
              </a:r>
              <a:endParaRPr lang="en-US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A2B95ED7-950A-4C8F-91CC-D4F793D225D1}"/>
              </a:ext>
            </a:extLst>
          </p:cNvPr>
          <p:cNvSpPr txBox="1"/>
          <p:nvPr/>
        </p:nvSpPr>
        <p:spPr>
          <a:xfrm>
            <a:off x="6478028" y="1587106"/>
            <a:ext cx="489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+mj-lt"/>
              </a:rPr>
              <a:t>Szkolnictwo wyższe</a:t>
            </a:r>
            <a:endParaRPr lang="pl-PL" sz="1600" dirty="0">
              <a:latin typeface="+mj-lt"/>
            </a:endParaRP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A7A6378F-9596-4482-A896-228C890563A5}"/>
              </a:ext>
            </a:extLst>
          </p:cNvPr>
          <p:cNvSpPr txBox="1"/>
          <p:nvPr/>
        </p:nvSpPr>
        <p:spPr>
          <a:xfrm>
            <a:off x="6369996" y="2131271"/>
            <a:ext cx="2805422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uczelni wyższych w okolicznych powiatach</a:t>
            </a:r>
            <a:endParaRPr lang="pl-PL" sz="11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4" name="pole tekstowe 133">
            <a:extLst>
              <a:ext uri="{FF2B5EF4-FFF2-40B4-BE49-F238E27FC236}">
                <a16:creationId xmlns:a16="http://schemas.microsoft.com/office/drawing/2014/main" id="{755DA6FC-7BBE-4F02-8595-3DF07B5C54FC}"/>
              </a:ext>
            </a:extLst>
          </p:cNvPr>
          <p:cNvSpPr txBox="1"/>
          <p:nvPr/>
        </p:nvSpPr>
        <p:spPr>
          <a:xfrm>
            <a:off x="9348167" y="2147401"/>
            <a:ext cx="2122560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studentów w okolicznych powiatach</a:t>
            </a:r>
            <a:endParaRPr lang="pl-PL" sz="16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5" name="pole tekstowe 134">
            <a:extLst>
              <a:ext uri="{FF2B5EF4-FFF2-40B4-BE49-F238E27FC236}">
                <a16:creationId xmlns:a16="http://schemas.microsoft.com/office/drawing/2014/main" id="{3980E710-F4D0-4851-8F6B-C5E04737585B}"/>
              </a:ext>
            </a:extLst>
          </p:cNvPr>
          <p:cNvSpPr txBox="1"/>
          <p:nvPr/>
        </p:nvSpPr>
        <p:spPr>
          <a:xfrm>
            <a:off x="6112123" y="3363280"/>
            <a:ext cx="451631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>
                <a:ea typeface="Open Sans SemiBold" panose="020B0706030804020204" pitchFamily="34" charset="0"/>
                <a:cs typeface="Open Sans SemiBold" panose="020B0706030804020204" pitchFamily="34" charset="0"/>
              </a:rPr>
              <a:t>&lt;dane o strukturze szkolnictwa wyższego w okolicznych powiatach (wg grup kierunków), najlepiej w formie wykresu&gt;</a:t>
            </a:r>
            <a:endParaRPr lang="pl-PL" sz="14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6" name="Prostokąt 135">
            <a:extLst>
              <a:ext uri="{FF2B5EF4-FFF2-40B4-BE49-F238E27FC236}">
                <a16:creationId xmlns:a16="http://schemas.microsoft.com/office/drawing/2014/main" id="{44E42802-D6E5-402C-A0DC-0CBBF80BBA61}"/>
              </a:ext>
            </a:extLst>
          </p:cNvPr>
          <p:cNvSpPr/>
          <p:nvPr/>
        </p:nvSpPr>
        <p:spPr>
          <a:xfrm>
            <a:off x="6096000" y="5125665"/>
            <a:ext cx="448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&lt;informacje o szkołach wyższych w regionie -  nazwy, </a:t>
            </a:r>
            <a:r>
              <a:rPr lang="pl-PL" sz="14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loga</a:t>
            </a:r>
            <a:r>
              <a:rPr lang="pl-PL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kierunki kształcenia&gt;</a:t>
            </a:r>
            <a:endParaRPr lang="en-US" sz="14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F5249994-D201-4E41-8ABB-CE49124B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011" b="13304"/>
          <a:stretch/>
        </p:blipFill>
        <p:spPr>
          <a:xfrm>
            <a:off x="-1948" y="1438186"/>
            <a:ext cx="11785961" cy="5419814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23CECCC8-E933-4C34-853B-F2BF22E4629F}"/>
              </a:ext>
            </a:extLst>
          </p:cNvPr>
          <p:cNvGrpSpPr/>
          <p:nvPr/>
        </p:nvGrpSpPr>
        <p:grpSpPr>
          <a:xfrm>
            <a:off x="6360590" y="2250256"/>
            <a:ext cx="5423423" cy="3652112"/>
            <a:chOff x="5592537" y="2528438"/>
            <a:chExt cx="5423423" cy="3652112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2611F91C-1609-438C-A4CB-E900FE33549B}"/>
                </a:ext>
              </a:extLst>
            </p:cNvPr>
            <p:cNvGrpSpPr/>
            <p:nvPr/>
          </p:nvGrpSpPr>
          <p:grpSpPr>
            <a:xfrm>
              <a:off x="5624709" y="2528438"/>
              <a:ext cx="5359670" cy="737826"/>
              <a:chOff x="5624709" y="2648690"/>
              <a:chExt cx="5359670" cy="737826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56D22F2F-DD42-4F36-A9D9-35B3FF6E5AFB}"/>
                  </a:ext>
                </a:extLst>
              </p:cNvPr>
              <p:cNvSpPr txBox="1"/>
              <p:nvPr/>
            </p:nvSpPr>
            <p:spPr>
              <a:xfrm>
                <a:off x="5624709" y="2652693"/>
                <a:ext cx="4648617" cy="7338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pl-PL" sz="1600">
                    <a:solidFill>
                      <a:schemeClr val="tx2"/>
                    </a:solidFill>
                  </a:rPr>
                  <a:t>&lt;połączenia drogowe – odległość do autostrady/drogi ekspresowej, drogi krajowe&gt;</a:t>
                </a:r>
                <a:endParaRPr lang="pl-PL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FFBC65EA-1925-4C9B-937C-14B92B587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7" y="2648690"/>
                <a:ext cx="5273132" cy="1170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8A7A9483-FFEB-48EF-B154-D8317DA549C6}"/>
                </a:ext>
              </a:extLst>
            </p:cNvPr>
            <p:cNvGrpSpPr/>
            <p:nvPr/>
          </p:nvGrpSpPr>
          <p:grpSpPr>
            <a:xfrm>
              <a:off x="5619127" y="5258621"/>
              <a:ext cx="5381043" cy="921929"/>
              <a:chOff x="5619127" y="4463871"/>
              <a:chExt cx="5381043" cy="921929"/>
            </a:xfrm>
          </p:grpSpPr>
          <p:grpSp>
            <p:nvGrpSpPr>
              <p:cNvPr id="47" name="Grupa 46">
                <a:extLst>
                  <a:ext uri="{FF2B5EF4-FFF2-40B4-BE49-F238E27FC236}">
                    <a16:creationId xmlns:a16="http://schemas.microsoft.com/office/drawing/2014/main" id="{8601B680-3F91-4571-82BB-107624665189}"/>
                  </a:ext>
                </a:extLst>
              </p:cNvPr>
              <p:cNvGrpSpPr/>
              <p:nvPr/>
            </p:nvGrpSpPr>
            <p:grpSpPr>
              <a:xfrm>
                <a:off x="5619127" y="4463871"/>
                <a:ext cx="2969884" cy="921929"/>
                <a:chOff x="5619127" y="4463871"/>
                <a:chExt cx="2969884" cy="921929"/>
              </a:xfrm>
            </p:grpSpPr>
            <p:sp>
              <p:nvSpPr>
                <p:cNvPr id="43" name="Grafika 94">
                  <a:extLst>
                    <a:ext uri="{FF2B5EF4-FFF2-40B4-BE49-F238E27FC236}">
                      <a16:creationId xmlns:a16="http://schemas.microsoft.com/office/drawing/2014/main" id="{00066EBD-4EC5-4DE6-BB81-E20F87630415}"/>
                    </a:ext>
                  </a:extLst>
                </p:cNvPr>
                <p:cNvSpPr/>
                <p:nvPr/>
              </p:nvSpPr>
              <p:spPr>
                <a:xfrm>
                  <a:off x="5711246" y="4463871"/>
                  <a:ext cx="476237" cy="427345"/>
                </a:xfrm>
                <a:custGeom>
                  <a:avLst/>
                  <a:gdLst>
                    <a:gd name="connsiteX0" fmla="*/ 2008449 w 3027138"/>
                    <a:gd name="connsiteY0" fmla="*/ 2717919 h 2717919"/>
                    <a:gd name="connsiteX1" fmla="*/ 1981969 w 3027138"/>
                    <a:gd name="connsiteY1" fmla="*/ 2712776 h 2717919"/>
                    <a:gd name="connsiteX2" fmla="*/ 1941012 w 3027138"/>
                    <a:gd name="connsiteY2" fmla="*/ 2668390 h 2717919"/>
                    <a:gd name="connsiteX3" fmla="*/ 1641165 w 3027138"/>
                    <a:gd name="connsiteY3" fmla="*/ 1715699 h 2717919"/>
                    <a:gd name="connsiteX4" fmla="*/ 1213587 w 3027138"/>
                    <a:gd name="connsiteY4" fmla="*/ 1948395 h 2717919"/>
                    <a:gd name="connsiteX5" fmla="*/ 1139007 w 3027138"/>
                    <a:gd name="connsiteY5" fmla="*/ 2463126 h 2717919"/>
                    <a:gd name="connsiteX6" fmla="*/ 1102812 w 3027138"/>
                    <a:gd name="connsiteY6" fmla="*/ 2515132 h 2717919"/>
                    <a:gd name="connsiteX7" fmla="*/ 835254 w 3027138"/>
                    <a:gd name="connsiteY7" fmla="*/ 2660769 h 2717919"/>
                    <a:gd name="connsiteX8" fmla="*/ 770199 w 3027138"/>
                    <a:gd name="connsiteY8" fmla="*/ 2662103 h 2717919"/>
                    <a:gd name="connsiteX9" fmla="*/ 731622 w 3027138"/>
                    <a:gd name="connsiteY9" fmla="*/ 2609716 h 2717919"/>
                    <a:gd name="connsiteX10" fmla="*/ 609417 w 3027138"/>
                    <a:gd name="connsiteY10" fmla="*/ 1839429 h 2717919"/>
                    <a:gd name="connsiteX11" fmla="*/ 23248 w 3027138"/>
                    <a:gd name="connsiteY11" fmla="*/ 1308791 h 2717919"/>
                    <a:gd name="connsiteX12" fmla="*/ 483 w 3027138"/>
                    <a:gd name="connsiteY12" fmla="*/ 1247926 h 2717919"/>
                    <a:gd name="connsiteX13" fmla="*/ 36869 w 3027138"/>
                    <a:gd name="connsiteY13" fmla="*/ 1194205 h 2717919"/>
                    <a:gd name="connsiteX14" fmla="*/ 304426 w 3027138"/>
                    <a:gd name="connsiteY14" fmla="*/ 1048568 h 2717919"/>
                    <a:gd name="connsiteX15" fmla="*/ 368148 w 3027138"/>
                    <a:gd name="connsiteY15" fmla="*/ 1046663 h 2717919"/>
                    <a:gd name="connsiteX16" fmla="*/ 859638 w 3027138"/>
                    <a:gd name="connsiteY16" fmla="*/ 1276406 h 2717919"/>
                    <a:gd name="connsiteX17" fmla="*/ 1278834 w 3027138"/>
                    <a:gd name="connsiteY17" fmla="*/ 1048187 h 2717919"/>
                    <a:gd name="connsiteX18" fmla="*/ 630562 w 3027138"/>
                    <a:gd name="connsiteY18" fmla="*/ 261422 h 2717919"/>
                    <a:gd name="connsiteX19" fmla="*/ 615703 w 3027138"/>
                    <a:gd name="connsiteY19" fmla="*/ 202938 h 2717919"/>
                    <a:gd name="connsiteX20" fmla="*/ 651327 w 3027138"/>
                    <a:gd name="connsiteY20" fmla="*/ 154266 h 2717919"/>
                    <a:gd name="connsiteX21" fmla="*/ 919074 w 3027138"/>
                    <a:gd name="connsiteY21" fmla="*/ 8628 h 2717919"/>
                    <a:gd name="connsiteX22" fmla="*/ 996989 w 3027138"/>
                    <a:gd name="connsiteY22" fmla="*/ 15486 h 2717919"/>
                    <a:gd name="connsiteX23" fmla="*/ 1881099 w 3027138"/>
                    <a:gd name="connsiteY23" fmla="*/ 720432 h 2717919"/>
                    <a:gd name="connsiteX24" fmla="*/ 2219809 w 3027138"/>
                    <a:gd name="connsiteY24" fmla="*/ 536123 h 2717919"/>
                    <a:gd name="connsiteX25" fmla="*/ 2617382 w 3027138"/>
                    <a:gd name="connsiteY25" fmla="*/ 429062 h 2717919"/>
                    <a:gd name="connsiteX26" fmla="*/ 3006288 w 3027138"/>
                    <a:gd name="connsiteY26" fmla="*/ 540409 h 2717919"/>
                    <a:gd name="connsiteX27" fmla="*/ 2582806 w 3027138"/>
                    <a:gd name="connsiteY27" fmla="*/ 1203254 h 2717919"/>
                    <a:gd name="connsiteX28" fmla="*/ 2242192 w 3027138"/>
                    <a:gd name="connsiteY28" fmla="*/ 1388610 h 2717919"/>
                    <a:gd name="connsiteX29" fmla="*/ 2346396 w 3027138"/>
                    <a:gd name="connsiteY29" fmla="*/ 2495034 h 2717919"/>
                    <a:gd name="connsiteX30" fmla="*/ 2309820 w 3027138"/>
                    <a:gd name="connsiteY30" fmla="*/ 2563805 h 2717919"/>
                    <a:gd name="connsiteX31" fmla="*/ 2042262 w 3027138"/>
                    <a:gd name="connsiteY31" fmla="*/ 2709442 h 2717919"/>
                    <a:gd name="connsiteX32" fmla="*/ 2008449 w 3027138"/>
                    <a:gd name="connsiteY32" fmla="*/ 2717919 h 2717919"/>
                    <a:gd name="connsiteX33" fmla="*/ 1682789 w 3027138"/>
                    <a:gd name="connsiteY33" fmla="*/ 1541772 h 2717919"/>
                    <a:gd name="connsiteX34" fmla="*/ 1709268 w 3027138"/>
                    <a:gd name="connsiteY34" fmla="*/ 1546916 h 2717919"/>
                    <a:gd name="connsiteX35" fmla="*/ 1750226 w 3027138"/>
                    <a:gd name="connsiteY35" fmla="*/ 1591302 h 2717919"/>
                    <a:gd name="connsiteX36" fmla="*/ 2050073 w 3027138"/>
                    <a:gd name="connsiteY36" fmla="*/ 2543993 h 2717919"/>
                    <a:gd name="connsiteX37" fmla="*/ 2201139 w 3027138"/>
                    <a:gd name="connsiteY37" fmla="*/ 2461792 h 2717919"/>
                    <a:gd name="connsiteX38" fmla="*/ 2096936 w 3027138"/>
                    <a:gd name="connsiteY38" fmla="*/ 1355368 h 2717919"/>
                    <a:gd name="connsiteX39" fmla="*/ 2133512 w 3027138"/>
                    <a:gd name="connsiteY39" fmla="*/ 1286598 h 2717919"/>
                    <a:gd name="connsiteX40" fmla="*/ 2515083 w 3027138"/>
                    <a:gd name="connsiteY40" fmla="*/ 1078857 h 2717919"/>
                    <a:gd name="connsiteX41" fmla="*/ 2881891 w 3027138"/>
                    <a:gd name="connsiteY41" fmla="*/ 607941 h 2717919"/>
                    <a:gd name="connsiteX42" fmla="*/ 2881891 w 3027138"/>
                    <a:gd name="connsiteY42" fmla="*/ 607941 h 2717919"/>
                    <a:gd name="connsiteX43" fmla="*/ 2631479 w 3027138"/>
                    <a:gd name="connsiteY43" fmla="*/ 569746 h 2717919"/>
                    <a:gd name="connsiteX44" fmla="*/ 2287246 w 3027138"/>
                    <a:gd name="connsiteY44" fmla="*/ 660329 h 2717919"/>
                    <a:gd name="connsiteX45" fmla="*/ 1907388 w 3027138"/>
                    <a:gd name="connsiteY45" fmla="*/ 867117 h 2717919"/>
                    <a:gd name="connsiteX46" fmla="*/ 1829474 w 3027138"/>
                    <a:gd name="connsiteY46" fmla="*/ 860259 h 2717919"/>
                    <a:gd name="connsiteX47" fmla="*/ 945554 w 3027138"/>
                    <a:gd name="connsiteY47" fmla="*/ 155313 h 2717919"/>
                    <a:gd name="connsiteX48" fmla="*/ 794392 w 3027138"/>
                    <a:gd name="connsiteY48" fmla="*/ 237609 h 2717919"/>
                    <a:gd name="connsiteX49" fmla="*/ 1442664 w 3027138"/>
                    <a:gd name="connsiteY49" fmla="*/ 1024374 h 2717919"/>
                    <a:gd name="connsiteX50" fmla="*/ 1457523 w 3027138"/>
                    <a:gd name="connsiteY50" fmla="*/ 1082858 h 2717919"/>
                    <a:gd name="connsiteX51" fmla="*/ 1421899 w 3027138"/>
                    <a:gd name="connsiteY51" fmla="*/ 1131531 h 2717919"/>
                    <a:gd name="connsiteX52" fmla="*/ 896024 w 3027138"/>
                    <a:gd name="connsiteY52" fmla="*/ 1417757 h 2717919"/>
                    <a:gd name="connsiteX53" fmla="*/ 832302 w 3027138"/>
                    <a:gd name="connsiteY53" fmla="*/ 1419662 h 2717919"/>
                    <a:gd name="connsiteX54" fmla="*/ 340812 w 3027138"/>
                    <a:gd name="connsiteY54" fmla="*/ 1189919 h 2717919"/>
                    <a:gd name="connsiteX55" fmla="*/ 192222 w 3027138"/>
                    <a:gd name="connsiteY55" fmla="*/ 1270786 h 2717919"/>
                    <a:gd name="connsiteX56" fmla="*/ 722859 w 3027138"/>
                    <a:gd name="connsiteY56" fmla="*/ 1751418 h 2717919"/>
                    <a:gd name="connsiteX57" fmla="*/ 745243 w 3027138"/>
                    <a:gd name="connsiteY57" fmla="*/ 1792756 h 2717919"/>
                    <a:gd name="connsiteX58" fmla="*/ 855733 w 3027138"/>
                    <a:gd name="connsiteY58" fmla="*/ 2488748 h 2717919"/>
                    <a:gd name="connsiteX59" fmla="*/ 1004228 w 3027138"/>
                    <a:gd name="connsiteY59" fmla="*/ 2407881 h 2717919"/>
                    <a:gd name="connsiteX60" fmla="*/ 1078809 w 3027138"/>
                    <a:gd name="connsiteY60" fmla="*/ 1893150 h 2717919"/>
                    <a:gd name="connsiteX61" fmla="*/ 1115004 w 3027138"/>
                    <a:gd name="connsiteY61" fmla="*/ 1841143 h 2717919"/>
                    <a:gd name="connsiteX62" fmla="*/ 1649166 w 3027138"/>
                    <a:gd name="connsiteY62" fmla="*/ 1550440 h 2717919"/>
                    <a:gd name="connsiteX63" fmla="*/ 1682789 w 3027138"/>
                    <a:gd name="connsiteY63" fmla="*/ 1541772 h 27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027138" h="2717919">
                      <a:moveTo>
                        <a:pt x="2008449" y="2717919"/>
                      </a:moveTo>
                      <a:cubicBezTo>
                        <a:pt x="1999495" y="2717919"/>
                        <a:pt x="1990446" y="2716205"/>
                        <a:pt x="1981969" y="2712776"/>
                      </a:cubicBezTo>
                      <a:cubicBezTo>
                        <a:pt x="1962348" y="2704870"/>
                        <a:pt x="1947298" y="2688583"/>
                        <a:pt x="1941012" y="2668390"/>
                      </a:cubicBezTo>
                      <a:lnTo>
                        <a:pt x="1641165" y="1715699"/>
                      </a:lnTo>
                      <a:lnTo>
                        <a:pt x="1213587" y="1948395"/>
                      </a:lnTo>
                      <a:lnTo>
                        <a:pt x="1139007" y="2463126"/>
                      </a:lnTo>
                      <a:cubicBezTo>
                        <a:pt x="1135768" y="2485128"/>
                        <a:pt x="1122433" y="2504464"/>
                        <a:pt x="1102812" y="2515132"/>
                      </a:cubicBezTo>
                      <a:lnTo>
                        <a:pt x="835254" y="2660769"/>
                      </a:lnTo>
                      <a:cubicBezTo>
                        <a:pt x="815061" y="2671723"/>
                        <a:pt x="790773" y="2672199"/>
                        <a:pt x="770199" y="2662103"/>
                      </a:cubicBezTo>
                      <a:cubicBezTo>
                        <a:pt x="749625" y="2652007"/>
                        <a:pt x="735147" y="2632480"/>
                        <a:pt x="731622" y="2609716"/>
                      </a:cubicBezTo>
                      <a:lnTo>
                        <a:pt x="609417" y="1839429"/>
                      </a:lnTo>
                      <a:lnTo>
                        <a:pt x="23248" y="1308791"/>
                      </a:lnTo>
                      <a:cubicBezTo>
                        <a:pt x="6294" y="1293360"/>
                        <a:pt x="-2184" y="1270691"/>
                        <a:pt x="483" y="1247926"/>
                      </a:cubicBezTo>
                      <a:cubicBezTo>
                        <a:pt x="3150" y="1225161"/>
                        <a:pt x="16771" y="1205159"/>
                        <a:pt x="36869" y="1194205"/>
                      </a:cubicBezTo>
                      <a:lnTo>
                        <a:pt x="304426" y="1048568"/>
                      </a:lnTo>
                      <a:cubicBezTo>
                        <a:pt x="324143" y="1037805"/>
                        <a:pt x="347860" y="1037138"/>
                        <a:pt x="368148" y="1046663"/>
                      </a:cubicBezTo>
                      <a:lnTo>
                        <a:pt x="859638" y="1276406"/>
                      </a:lnTo>
                      <a:lnTo>
                        <a:pt x="1278834" y="1048187"/>
                      </a:lnTo>
                      <a:lnTo>
                        <a:pt x="630562" y="261422"/>
                      </a:lnTo>
                      <a:cubicBezTo>
                        <a:pt x="617132" y="245134"/>
                        <a:pt x="611703" y="223703"/>
                        <a:pt x="615703" y="202938"/>
                      </a:cubicBezTo>
                      <a:cubicBezTo>
                        <a:pt x="619704" y="182174"/>
                        <a:pt x="632753" y="164362"/>
                        <a:pt x="651327" y="154266"/>
                      </a:cubicBezTo>
                      <a:lnTo>
                        <a:pt x="919074" y="8628"/>
                      </a:lnTo>
                      <a:cubicBezTo>
                        <a:pt x="944125" y="-4992"/>
                        <a:pt x="974796" y="-2325"/>
                        <a:pt x="996989" y="15486"/>
                      </a:cubicBezTo>
                      <a:lnTo>
                        <a:pt x="1881099" y="720432"/>
                      </a:lnTo>
                      <a:lnTo>
                        <a:pt x="2219809" y="536123"/>
                      </a:lnTo>
                      <a:cubicBezTo>
                        <a:pt x="2308581" y="487831"/>
                        <a:pt x="2472126" y="443730"/>
                        <a:pt x="2617382" y="429062"/>
                      </a:cubicBezTo>
                      <a:cubicBezTo>
                        <a:pt x="2820836" y="408297"/>
                        <a:pt x="2955424" y="446874"/>
                        <a:pt x="3006288" y="540409"/>
                      </a:cubicBezTo>
                      <a:cubicBezTo>
                        <a:pt x="3121445" y="751959"/>
                        <a:pt x="2728729" y="1123815"/>
                        <a:pt x="2582806" y="1203254"/>
                      </a:cubicBezTo>
                      <a:lnTo>
                        <a:pt x="2242192" y="1388610"/>
                      </a:lnTo>
                      <a:lnTo>
                        <a:pt x="2346396" y="2495034"/>
                      </a:lnTo>
                      <a:cubicBezTo>
                        <a:pt x="2349063" y="2523228"/>
                        <a:pt x="2334680" y="2550279"/>
                        <a:pt x="2309820" y="2563805"/>
                      </a:cubicBezTo>
                      <a:lnTo>
                        <a:pt x="2042262" y="2709442"/>
                      </a:lnTo>
                      <a:cubicBezTo>
                        <a:pt x="2031690" y="2715062"/>
                        <a:pt x="2020069" y="2717919"/>
                        <a:pt x="2008449" y="2717919"/>
                      </a:cubicBezTo>
                      <a:close/>
                      <a:moveTo>
                        <a:pt x="1682789" y="1541772"/>
                      </a:moveTo>
                      <a:cubicBezTo>
                        <a:pt x="1691742" y="1541772"/>
                        <a:pt x="1700791" y="1543487"/>
                        <a:pt x="1709268" y="1546916"/>
                      </a:cubicBezTo>
                      <a:cubicBezTo>
                        <a:pt x="1728890" y="1554822"/>
                        <a:pt x="1743939" y="1571109"/>
                        <a:pt x="1750226" y="1591302"/>
                      </a:cubicBezTo>
                      <a:lnTo>
                        <a:pt x="2050073" y="2543993"/>
                      </a:lnTo>
                      <a:lnTo>
                        <a:pt x="2201139" y="2461792"/>
                      </a:lnTo>
                      <a:lnTo>
                        <a:pt x="2096936" y="1355368"/>
                      </a:lnTo>
                      <a:cubicBezTo>
                        <a:pt x="2094269" y="1327174"/>
                        <a:pt x="2108652" y="1300123"/>
                        <a:pt x="2133512" y="1286598"/>
                      </a:cubicBezTo>
                      <a:lnTo>
                        <a:pt x="2515083" y="1078857"/>
                      </a:lnTo>
                      <a:cubicBezTo>
                        <a:pt x="2676437" y="991037"/>
                        <a:pt x="2926563" y="690047"/>
                        <a:pt x="2881891" y="607941"/>
                      </a:cubicBezTo>
                      <a:lnTo>
                        <a:pt x="2881891" y="607941"/>
                      </a:lnTo>
                      <a:cubicBezTo>
                        <a:pt x="2866080" y="578890"/>
                        <a:pt x="2780926" y="554601"/>
                        <a:pt x="2631479" y="569746"/>
                      </a:cubicBezTo>
                      <a:cubicBezTo>
                        <a:pt x="2489652" y="584129"/>
                        <a:pt x="2348301" y="627182"/>
                        <a:pt x="2287246" y="660329"/>
                      </a:cubicBezTo>
                      <a:lnTo>
                        <a:pt x="1907388" y="867117"/>
                      </a:lnTo>
                      <a:cubicBezTo>
                        <a:pt x="1882433" y="880737"/>
                        <a:pt x="1851667" y="878070"/>
                        <a:pt x="1829474" y="860259"/>
                      </a:cubicBezTo>
                      <a:lnTo>
                        <a:pt x="945554" y="155313"/>
                      </a:lnTo>
                      <a:lnTo>
                        <a:pt x="794392" y="237609"/>
                      </a:lnTo>
                      <a:lnTo>
                        <a:pt x="1442664" y="1024374"/>
                      </a:lnTo>
                      <a:cubicBezTo>
                        <a:pt x="1456094" y="1040662"/>
                        <a:pt x="1461523" y="1062093"/>
                        <a:pt x="1457523" y="1082858"/>
                      </a:cubicBezTo>
                      <a:cubicBezTo>
                        <a:pt x="1453522" y="1103622"/>
                        <a:pt x="1440473" y="1121434"/>
                        <a:pt x="1421899" y="1131531"/>
                      </a:cubicBezTo>
                      <a:lnTo>
                        <a:pt x="896024" y="1417757"/>
                      </a:lnTo>
                      <a:cubicBezTo>
                        <a:pt x="876307" y="1428520"/>
                        <a:pt x="852590" y="1429187"/>
                        <a:pt x="832302" y="1419662"/>
                      </a:cubicBezTo>
                      <a:lnTo>
                        <a:pt x="340812" y="1189919"/>
                      </a:lnTo>
                      <a:lnTo>
                        <a:pt x="192222" y="1270786"/>
                      </a:lnTo>
                      <a:lnTo>
                        <a:pt x="722859" y="1751418"/>
                      </a:lnTo>
                      <a:cubicBezTo>
                        <a:pt x="734766" y="1762276"/>
                        <a:pt x="742671" y="1776849"/>
                        <a:pt x="745243" y="1792756"/>
                      </a:cubicBezTo>
                      <a:lnTo>
                        <a:pt x="855733" y="2488748"/>
                      </a:lnTo>
                      <a:lnTo>
                        <a:pt x="1004228" y="2407881"/>
                      </a:lnTo>
                      <a:lnTo>
                        <a:pt x="1078809" y="1893150"/>
                      </a:lnTo>
                      <a:cubicBezTo>
                        <a:pt x="1082047" y="1871052"/>
                        <a:pt x="1095382" y="1851811"/>
                        <a:pt x="1115004" y="1841143"/>
                      </a:cubicBezTo>
                      <a:lnTo>
                        <a:pt x="1649166" y="1550440"/>
                      </a:lnTo>
                      <a:cubicBezTo>
                        <a:pt x="1659453" y="1544630"/>
                        <a:pt x="1671073" y="1541772"/>
                        <a:pt x="1682789" y="154177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8DA50EF4-3EFD-4DBD-A17D-98A5E312E51E}"/>
                    </a:ext>
                  </a:extLst>
                </p:cNvPr>
                <p:cNvSpPr txBox="1"/>
                <p:nvPr/>
              </p:nvSpPr>
              <p:spPr>
                <a:xfrm>
                  <a:off x="5619127" y="5016468"/>
                  <a:ext cx="2969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pl-PL" sz="1600">
                      <a:solidFill>
                        <a:schemeClr val="tx2"/>
                      </a:solidFill>
                    </a:rPr>
                    <a:t>&lt;najbliższe lotnisko – odległość, czas dojazdu, liczba połączeń i pasażerów</a:t>
                  </a:r>
                  <a:r>
                    <a:rPr lang="pl-PL" sz="1400">
                      <a:solidFill>
                        <a:schemeClr val="tx2"/>
                      </a:solidFill>
                    </a:rPr>
                    <a:t>&gt;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2CA379F1-B0FB-4D77-B0D6-EC1FEE7D2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5456" y="5003202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7AAF6B64-C76A-468B-8630-6381950915D2}"/>
                </a:ext>
              </a:extLst>
            </p:cNvPr>
            <p:cNvGrpSpPr/>
            <p:nvPr/>
          </p:nvGrpSpPr>
          <p:grpSpPr>
            <a:xfrm>
              <a:off x="5592537" y="4148093"/>
              <a:ext cx="5423423" cy="877685"/>
              <a:chOff x="5592537" y="5668540"/>
              <a:chExt cx="5423423" cy="877685"/>
            </a:xfrm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467994ED-CC9A-44B4-B30F-C77F098E8658}"/>
                  </a:ext>
                </a:extLst>
              </p:cNvPr>
              <p:cNvSpPr/>
              <p:nvPr/>
            </p:nvSpPr>
            <p:spPr>
              <a:xfrm>
                <a:off x="5592537" y="5715228"/>
                <a:ext cx="25578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600"/>
                  <a:t>&lt;połączenia kolejowe, najbliższa stacja kolejowa&gt;</a:t>
                </a:r>
                <a:endParaRPr lang="en-GB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9820AF68-B83E-4723-94ED-0F9B28B5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6" y="5668540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6846621D-D55D-4581-A0F5-A182D20B40B5}"/>
              </a:ext>
            </a:extLst>
          </p:cNvPr>
          <p:cNvSpPr txBox="1"/>
          <p:nvPr/>
        </p:nvSpPr>
        <p:spPr>
          <a:xfrm>
            <a:off x="406399" y="1830622"/>
            <a:ext cx="5275310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&lt;Mapa połączeń transportowych na podstawie mapy województwa GDDKiA:, lokalizacja zaznaczona na mapie&gt;</a:t>
            </a:r>
          </a:p>
          <a:p>
            <a:r>
              <a:rPr lang="pl-PL" b="1"/>
              <a:t>&lt;link do map wojewódzkich:</a:t>
            </a:r>
          </a:p>
          <a:p>
            <a:endParaRPr lang="pl-PL"/>
          </a:p>
          <a:p>
            <a:r>
              <a:rPr lang="pl-PL" b="1">
                <a:hlinkClick r:id="rId3"/>
              </a:rPr>
              <a:t>https://www.gddkia.gov.pl/pl/1077/mapa-stanu-budowy-drog</a:t>
            </a:r>
            <a:r>
              <a:rPr lang="pl-PL" b="1"/>
              <a:t> </a:t>
            </a:r>
          </a:p>
          <a:p>
            <a:r>
              <a:rPr lang="pl-PL"/>
              <a:t>&gt;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&lt;położenie najbliższego lotniska / autostrady&gt;</a:t>
            </a:r>
          </a:p>
        </p:txBody>
      </p:sp>
      <p:pic>
        <p:nvPicPr>
          <p:cNvPr id="7" name="Grafika 6" descr="Samochód">
            <a:extLst>
              <a:ext uri="{FF2B5EF4-FFF2-40B4-BE49-F238E27FC236}">
                <a16:creationId xmlns:a16="http://schemas.microsoft.com/office/drawing/2014/main" id="{6A895CD7-8497-4B02-8F81-568ABB7F8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0293" y="1708198"/>
            <a:ext cx="573773" cy="573773"/>
          </a:xfrm>
          <a:prstGeom prst="rect">
            <a:avLst/>
          </a:prstGeom>
        </p:spPr>
      </p:pic>
      <p:pic>
        <p:nvPicPr>
          <p:cNvPr id="21" name="Grafika 20" descr="Pociąg">
            <a:extLst>
              <a:ext uri="{FF2B5EF4-FFF2-40B4-BE49-F238E27FC236}">
                <a16:creationId xmlns:a16="http://schemas.microsoft.com/office/drawing/2014/main" id="{5A319C6D-AA21-4317-9EEB-D654F474D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3509" y="3249159"/>
            <a:ext cx="559083" cy="559083"/>
          </a:xfrm>
          <a:prstGeom prst="rect">
            <a:avLst/>
          </a:prstGeom>
        </p:spPr>
      </p:pic>
      <p:sp>
        <p:nvSpPr>
          <p:cNvPr id="150" name="Symbol zastępczy tekstu 2">
            <a:extLst>
              <a:ext uri="{FF2B5EF4-FFF2-40B4-BE49-F238E27FC236}">
                <a16:creationId xmlns:a16="http://schemas.microsoft.com/office/drawing/2014/main" id="{320CDC74-A789-4A44-A4CF-466BC2A1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&lt;Nazwa lokalizacji&gt;</a:t>
            </a:r>
            <a:endParaRPr lang="pl-PL" sz="2800" dirty="0"/>
          </a:p>
        </p:txBody>
      </p:sp>
      <p:sp>
        <p:nvSpPr>
          <p:cNvPr id="152" name="Symbol zastępczy tekstu 3">
            <a:extLst>
              <a:ext uri="{FF2B5EF4-FFF2-40B4-BE49-F238E27FC236}">
                <a16:creationId xmlns:a16="http://schemas.microsoft.com/office/drawing/2014/main" id="{A219749E-25C1-45AC-80C0-CB4CD7A247CF}"/>
              </a:ext>
            </a:extLst>
          </p:cNvPr>
          <p:cNvSpPr txBox="1">
            <a:spLocks/>
          </p:cNvSpPr>
          <p:nvPr/>
        </p:nvSpPr>
        <p:spPr>
          <a:xfrm>
            <a:off x="830370" y="882836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Połączenia transportowe</a:t>
            </a:r>
            <a:endParaRPr lang="en-US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a 170">
            <a:extLst>
              <a:ext uri="{FF2B5EF4-FFF2-40B4-BE49-F238E27FC236}">
                <a16:creationId xmlns:a16="http://schemas.microsoft.com/office/drawing/2014/main" id="{C3706050-6AC2-4069-9794-5DCC30B220EF}"/>
              </a:ext>
            </a:extLst>
          </p:cNvPr>
          <p:cNvGrpSpPr/>
          <p:nvPr/>
        </p:nvGrpSpPr>
        <p:grpSpPr>
          <a:xfrm>
            <a:off x="766261" y="1680207"/>
            <a:ext cx="10961141" cy="3688190"/>
            <a:chOff x="6155006" y="1664340"/>
            <a:chExt cx="5329739" cy="2372874"/>
          </a:xfrm>
        </p:grpSpPr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7014B175-D676-47C2-BE17-7100B5DAB742}"/>
                </a:ext>
              </a:extLst>
            </p:cNvPr>
            <p:cNvSpPr/>
            <p:nvPr/>
          </p:nvSpPr>
          <p:spPr>
            <a:xfrm>
              <a:off x="6381957" y="1778109"/>
              <a:ext cx="31812" cy="31812"/>
            </a:xfrm>
            <a:custGeom>
              <a:avLst/>
              <a:gdLst>
                <a:gd name="connsiteX0" fmla="*/ 197406 w 394812"/>
                <a:gd name="connsiteY0" fmla="*/ 0 h 394812"/>
                <a:gd name="connsiteX1" fmla="*/ 0 w 394812"/>
                <a:gd name="connsiteY1" fmla="*/ 197406 h 394812"/>
                <a:gd name="connsiteX2" fmla="*/ 197406 w 394812"/>
                <a:gd name="connsiteY2" fmla="*/ 394813 h 394812"/>
                <a:gd name="connsiteX3" fmla="*/ 394813 w 394812"/>
                <a:gd name="connsiteY3" fmla="*/ 197406 h 394812"/>
                <a:gd name="connsiteX4" fmla="*/ 197406 w 394812"/>
                <a:gd name="connsiteY4" fmla="*/ 0 h 394812"/>
                <a:gd name="connsiteX5" fmla="*/ 293587 w 394812"/>
                <a:gd name="connsiteY5" fmla="*/ 197406 h 394812"/>
                <a:gd name="connsiteX6" fmla="*/ 197406 w 394812"/>
                <a:gd name="connsiteY6" fmla="*/ 293587 h 394812"/>
                <a:gd name="connsiteX7" fmla="*/ 101226 w 394812"/>
                <a:gd name="connsiteY7" fmla="*/ 197406 h 394812"/>
                <a:gd name="connsiteX8" fmla="*/ 197406 w 394812"/>
                <a:gd name="connsiteY8" fmla="*/ 101226 h 394812"/>
                <a:gd name="connsiteX9" fmla="*/ 293587 w 394812"/>
                <a:gd name="connsiteY9" fmla="*/ 197406 h 3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812" h="394812">
                  <a:moveTo>
                    <a:pt x="197406" y="0"/>
                  </a:moveTo>
                  <a:cubicBezTo>
                    <a:pt x="88611" y="0"/>
                    <a:pt x="0" y="88535"/>
                    <a:pt x="0" y="197406"/>
                  </a:cubicBezTo>
                  <a:cubicBezTo>
                    <a:pt x="0" y="306202"/>
                    <a:pt x="88535" y="394813"/>
                    <a:pt x="197406" y="394813"/>
                  </a:cubicBezTo>
                  <a:cubicBezTo>
                    <a:pt x="306202" y="394813"/>
                    <a:pt x="394813" y="306278"/>
                    <a:pt x="394813" y="197406"/>
                  </a:cubicBezTo>
                  <a:cubicBezTo>
                    <a:pt x="394813" y="88535"/>
                    <a:pt x="306278" y="0"/>
                    <a:pt x="197406" y="0"/>
                  </a:cubicBezTo>
                  <a:close/>
                  <a:moveTo>
                    <a:pt x="293587" y="197406"/>
                  </a:moveTo>
                  <a:cubicBezTo>
                    <a:pt x="293587" y="250466"/>
                    <a:pt x="250466" y="293587"/>
                    <a:pt x="197406" y="293587"/>
                  </a:cubicBezTo>
                  <a:cubicBezTo>
                    <a:pt x="144347" y="293587"/>
                    <a:pt x="101226" y="250466"/>
                    <a:pt x="101226" y="197406"/>
                  </a:cubicBezTo>
                  <a:cubicBezTo>
                    <a:pt x="101226" y="144347"/>
                    <a:pt x="144347" y="101226"/>
                    <a:pt x="197406" y="101226"/>
                  </a:cubicBezTo>
                  <a:cubicBezTo>
                    <a:pt x="250466" y="101226"/>
                    <a:pt x="293587" y="144347"/>
                    <a:pt x="293587" y="197406"/>
                  </a:cubicBezTo>
                  <a:close/>
                </a:path>
              </a:pathLst>
            </a:custGeom>
            <a:solidFill>
              <a:schemeClr val="tx2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2" name="pole tekstowe 161">
              <a:extLst>
                <a:ext uri="{FF2B5EF4-FFF2-40B4-BE49-F238E27FC236}">
                  <a16:creationId xmlns:a16="http://schemas.microsoft.com/office/drawing/2014/main" id="{4A8086D7-F8AB-4439-B953-10E2403B3F32}"/>
                </a:ext>
              </a:extLst>
            </p:cNvPr>
            <p:cNvSpPr txBox="1"/>
            <p:nvPr/>
          </p:nvSpPr>
          <p:spPr>
            <a:xfrm>
              <a:off x="6155006" y="1664340"/>
              <a:ext cx="5329739" cy="237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1: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2: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3: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4: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endParaRPr lang="pl-PL" sz="1100" dirty="0"/>
            </a:p>
          </p:txBody>
        </p:sp>
      </p:grpSp>
      <p:sp>
        <p:nvSpPr>
          <p:cNvPr id="82" name="Symbol zastępczy tekstu 1">
            <a:extLst>
              <a:ext uri="{FF2B5EF4-FFF2-40B4-BE49-F238E27FC236}">
                <a16:creationId xmlns:a16="http://schemas.microsoft.com/office/drawing/2014/main" id="{9A0C754D-3674-42B7-82D1-11815A92B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&lt;Nazwa lokalizacji&gt;</a:t>
            </a:r>
            <a:endParaRPr lang="pl-PL" sz="2800" dirty="0"/>
          </a:p>
        </p:txBody>
      </p:sp>
      <p:sp>
        <p:nvSpPr>
          <p:cNvPr id="83" name="Symbol zastępczy tekstu 7">
            <a:extLst>
              <a:ext uri="{FF2B5EF4-FFF2-40B4-BE49-F238E27FC236}">
                <a16:creationId xmlns:a16="http://schemas.microsoft.com/office/drawing/2014/main" id="{267048FF-13A5-40E7-B7C4-456F7225698C}"/>
              </a:ext>
            </a:extLst>
          </p:cNvPr>
          <p:cNvSpPr txBox="1">
            <a:spLocks/>
          </p:cNvSpPr>
          <p:nvPr/>
        </p:nvSpPr>
        <p:spPr>
          <a:xfrm>
            <a:off x="885737" y="849045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Najważniejsze sektory i inwestorzy w gminie i jej sąsiedztwie </a:t>
            </a:r>
            <a:endParaRPr lang="pl-PL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Dlaczego warto zainwestować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15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59" y="2421305"/>
            <a:ext cx="171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>
                <a:latin typeface="+mn-lt"/>
              </a:rPr>
              <a:t>lokalizacja na mapie</a:t>
            </a:r>
            <a:endParaRPr lang="pl-PL" altLang="pl-PL" sz="1600" dirty="0">
              <a:latin typeface="+mn-lt"/>
            </a:endParaRP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190958" y="2516191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Atuty lokalizacji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3EF46083-B36F-49B7-B25F-BED3B794C1DB}"/>
              </a:ext>
            </a:extLst>
          </p:cNvPr>
          <p:cNvGrpSpPr/>
          <p:nvPr/>
        </p:nvGrpSpPr>
        <p:grpSpPr>
          <a:xfrm>
            <a:off x="8444512" y="2952750"/>
            <a:ext cx="3310926" cy="3002776"/>
            <a:chOff x="8444512" y="2952750"/>
            <a:chExt cx="3310926" cy="3002776"/>
          </a:xfrm>
        </p:grpSpPr>
        <p:sp>
          <p:nvSpPr>
            <p:cNvPr id="28" name="Grafika 26">
              <a:extLst>
                <a:ext uri="{FF2B5EF4-FFF2-40B4-BE49-F238E27FC236}">
                  <a16:creationId xmlns:a16="http://schemas.microsoft.com/office/drawing/2014/main" id="{193D02B2-2CF8-4C45-9162-AFAE17672DC5}"/>
                </a:ext>
              </a:extLst>
            </p:cNvPr>
            <p:cNvSpPr/>
            <p:nvPr/>
          </p:nvSpPr>
          <p:spPr>
            <a:xfrm>
              <a:off x="8491114" y="5529507"/>
              <a:ext cx="330191" cy="267853"/>
            </a:xfrm>
            <a:custGeom>
              <a:avLst/>
              <a:gdLst>
                <a:gd name="connsiteX0" fmla="*/ 5397723 w 5772721"/>
                <a:gd name="connsiteY0" fmla="*/ 0 h 4682871"/>
                <a:gd name="connsiteX1" fmla="*/ 374999 w 5772721"/>
                <a:gd name="connsiteY1" fmla="*/ 0 h 4682871"/>
                <a:gd name="connsiteX2" fmla="*/ 0 w 5772721"/>
                <a:gd name="connsiteY2" fmla="*/ 374999 h 4682871"/>
                <a:gd name="connsiteX3" fmla="*/ 0 w 5772721"/>
                <a:gd name="connsiteY3" fmla="*/ 1286923 h 4682871"/>
                <a:gd name="connsiteX4" fmla="*/ 175260 w 5772721"/>
                <a:gd name="connsiteY4" fmla="*/ 1604296 h 4682871"/>
                <a:gd name="connsiteX5" fmla="*/ 44006 w 5772721"/>
                <a:gd name="connsiteY5" fmla="*/ 1889189 h 4682871"/>
                <a:gd name="connsiteX6" fmla="*/ 44006 w 5772721"/>
                <a:gd name="connsiteY6" fmla="*/ 2801112 h 4682871"/>
                <a:gd name="connsiteX7" fmla="*/ 190691 w 5772721"/>
                <a:gd name="connsiteY7" fmla="*/ 3098578 h 4682871"/>
                <a:gd name="connsiteX8" fmla="*/ 44006 w 5772721"/>
                <a:gd name="connsiteY8" fmla="*/ 3395948 h 4682871"/>
                <a:gd name="connsiteX9" fmla="*/ 44006 w 5772721"/>
                <a:gd name="connsiteY9" fmla="*/ 4307872 h 4682871"/>
                <a:gd name="connsiteX10" fmla="*/ 419005 w 5772721"/>
                <a:gd name="connsiteY10" fmla="*/ 4682871 h 4682871"/>
                <a:gd name="connsiteX11" fmla="*/ 1916049 w 5772721"/>
                <a:gd name="connsiteY11" fmla="*/ 4682871 h 4682871"/>
                <a:gd name="connsiteX12" fmla="*/ 2291048 w 5772721"/>
                <a:gd name="connsiteY12" fmla="*/ 4307872 h 4682871"/>
                <a:gd name="connsiteX13" fmla="*/ 2291048 w 5772721"/>
                <a:gd name="connsiteY13" fmla="*/ 3395948 h 4682871"/>
                <a:gd name="connsiteX14" fmla="*/ 2219706 w 5772721"/>
                <a:gd name="connsiteY14" fmla="*/ 3176111 h 4682871"/>
                <a:gd name="connsiteX15" fmla="*/ 3413093 w 5772721"/>
                <a:gd name="connsiteY15" fmla="*/ 3176111 h 4682871"/>
                <a:gd name="connsiteX16" fmla="*/ 3788093 w 5772721"/>
                <a:gd name="connsiteY16" fmla="*/ 2801112 h 4682871"/>
                <a:gd name="connsiteX17" fmla="*/ 3788093 w 5772721"/>
                <a:gd name="connsiteY17" fmla="*/ 1889189 h 4682871"/>
                <a:gd name="connsiteX18" fmla="*/ 3711321 w 5772721"/>
                <a:gd name="connsiteY18" fmla="*/ 1661922 h 4682871"/>
                <a:gd name="connsiteX19" fmla="*/ 5397723 w 5772721"/>
                <a:gd name="connsiteY19" fmla="*/ 1661922 h 4682871"/>
                <a:gd name="connsiteX20" fmla="*/ 5772722 w 5772721"/>
                <a:gd name="connsiteY20" fmla="*/ 1286923 h 4682871"/>
                <a:gd name="connsiteX21" fmla="*/ 5772722 w 5772721"/>
                <a:gd name="connsiteY21" fmla="*/ 374999 h 4682871"/>
                <a:gd name="connsiteX22" fmla="*/ 5397723 w 5772721"/>
                <a:gd name="connsiteY22" fmla="*/ 0 h 4682871"/>
                <a:gd name="connsiteX23" fmla="*/ 1916049 w 5772721"/>
                <a:gd name="connsiteY23" fmla="*/ 4307681 h 4682871"/>
                <a:gd name="connsiteX24" fmla="*/ 419005 w 5772721"/>
                <a:gd name="connsiteY24" fmla="*/ 4307681 h 4682871"/>
                <a:gd name="connsiteX25" fmla="*/ 419005 w 5772721"/>
                <a:gd name="connsiteY25" fmla="*/ 3395758 h 4682871"/>
                <a:gd name="connsiteX26" fmla="*/ 1916049 w 5772721"/>
                <a:gd name="connsiteY26" fmla="*/ 3395758 h 4682871"/>
                <a:gd name="connsiteX27" fmla="*/ 1916049 w 5772721"/>
                <a:gd name="connsiteY27" fmla="*/ 4307681 h 4682871"/>
                <a:gd name="connsiteX28" fmla="*/ 3413093 w 5772721"/>
                <a:gd name="connsiteY28" fmla="*/ 2800922 h 4682871"/>
                <a:gd name="connsiteX29" fmla="*/ 419005 w 5772721"/>
                <a:gd name="connsiteY29" fmla="*/ 2800922 h 4682871"/>
                <a:gd name="connsiteX30" fmla="*/ 419005 w 5772721"/>
                <a:gd name="connsiteY30" fmla="*/ 1888998 h 4682871"/>
                <a:gd name="connsiteX31" fmla="*/ 3413093 w 5772721"/>
                <a:gd name="connsiteY31" fmla="*/ 1888998 h 4682871"/>
                <a:gd name="connsiteX32" fmla="*/ 3413093 w 5772721"/>
                <a:gd name="connsiteY32" fmla="*/ 2800922 h 4682871"/>
                <a:gd name="connsiteX33" fmla="*/ 5397723 w 5772721"/>
                <a:gd name="connsiteY33" fmla="*/ 1286828 h 4682871"/>
                <a:gd name="connsiteX34" fmla="*/ 374999 w 5772721"/>
                <a:gd name="connsiteY34" fmla="*/ 1286828 h 4682871"/>
                <a:gd name="connsiteX35" fmla="*/ 374999 w 5772721"/>
                <a:gd name="connsiteY35" fmla="*/ 374999 h 4682871"/>
                <a:gd name="connsiteX36" fmla="*/ 5397723 w 5772721"/>
                <a:gd name="connsiteY36" fmla="*/ 374999 h 4682871"/>
                <a:gd name="connsiteX37" fmla="*/ 5397723 w 5772721"/>
                <a:gd name="connsiteY37" fmla="*/ 1286828 h 46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72721" h="4682871">
                  <a:moveTo>
                    <a:pt x="5397723" y="0"/>
                  </a:moveTo>
                  <a:lnTo>
                    <a:pt x="374999" y="0"/>
                  </a:lnTo>
                  <a:cubicBezTo>
                    <a:pt x="167831" y="0"/>
                    <a:pt x="0" y="167831"/>
                    <a:pt x="0" y="374999"/>
                  </a:cubicBezTo>
                  <a:lnTo>
                    <a:pt x="0" y="1286923"/>
                  </a:lnTo>
                  <a:cubicBezTo>
                    <a:pt x="0" y="1420559"/>
                    <a:pt x="70009" y="1537907"/>
                    <a:pt x="175260" y="1604296"/>
                  </a:cubicBezTo>
                  <a:cubicBezTo>
                    <a:pt x="94964" y="1673066"/>
                    <a:pt x="44006" y="1775174"/>
                    <a:pt x="44006" y="1889189"/>
                  </a:cubicBezTo>
                  <a:lnTo>
                    <a:pt x="44006" y="2801112"/>
                  </a:lnTo>
                  <a:cubicBezTo>
                    <a:pt x="44006" y="2922270"/>
                    <a:pt x="101537" y="3029998"/>
                    <a:pt x="190691" y="3098578"/>
                  </a:cubicBezTo>
                  <a:cubicBezTo>
                    <a:pt x="101537" y="3167158"/>
                    <a:pt x="44006" y="3274790"/>
                    <a:pt x="44006" y="3395948"/>
                  </a:cubicBezTo>
                  <a:lnTo>
                    <a:pt x="44006" y="4307872"/>
                  </a:lnTo>
                  <a:cubicBezTo>
                    <a:pt x="44006" y="4514946"/>
                    <a:pt x="211931" y="4682871"/>
                    <a:pt x="419005" y="4682871"/>
                  </a:cubicBezTo>
                  <a:lnTo>
                    <a:pt x="1916049" y="4682871"/>
                  </a:lnTo>
                  <a:cubicBezTo>
                    <a:pt x="2123123" y="4682871"/>
                    <a:pt x="2291048" y="4515041"/>
                    <a:pt x="2291048" y="4307872"/>
                  </a:cubicBezTo>
                  <a:lnTo>
                    <a:pt x="2291048" y="3395948"/>
                  </a:lnTo>
                  <a:cubicBezTo>
                    <a:pt x="2291048" y="3313748"/>
                    <a:pt x="2264569" y="3237833"/>
                    <a:pt x="2219706" y="3176111"/>
                  </a:cubicBezTo>
                  <a:lnTo>
                    <a:pt x="3413093" y="3176111"/>
                  </a:lnTo>
                  <a:cubicBezTo>
                    <a:pt x="3620167" y="3176111"/>
                    <a:pt x="3788093" y="3008281"/>
                    <a:pt x="3788093" y="2801112"/>
                  </a:cubicBezTo>
                  <a:lnTo>
                    <a:pt x="3788093" y="1889189"/>
                  </a:lnTo>
                  <a:cubicBezTo>
                    <a:pt x="3788093" y="1803749"/>
                    <a:pt x="3759422" y="1724978"/>
                    <a:pt x="3711321" y="1661922"/>
                  </a:cubicBezTo>
                  <a:lnTo>
                    <a:pt x="5397723" y="1661922"/>
                  </a:lnTo>
                  <a:cubicBezTo>
                    <a:pt x="5604796" y="1661922"/>
                    <a:pt x="5772722" y="1494092"/>
                    <a:pt x="5772722" y="1286923"/>
                  </a:cubicBezTo>
                  <a:lnTo>
                    <a:pt x="5772722" y="374999"/>
                  </a:lnTo>
                  <a:cubicBezTo>
                    <a:pt x="5772626" y="167831"/>
                    <a:pt x="5604796" y="0"/>
                    <a:pt x="5397723" y="0"/>
                  </a:cubicBezTo>
                  <a:close/>
                  <a:moveTo>
                    <a:pt x="1916049" y="4307681"/>
                  </a:moveTo>
                  <a:lnTo>
                    <a:pt x="419005" y="4307681"/>
                  </a:lnTo>
                  <a:lnTo>
                    <a:pt x="419005" y="3395758"/>
                  </a:lnTo>
                  <a:lnTo>
                    <a:pt x="1916049" y="3395758"/>
                  </a:lnTo>
                  <a:lnTo>
                    <a:pt x="1916049" y="4307681"/>
                  </a:lnTo>
                  <a:close/>
                  <a:moveTo>
                    <a:pt x="3413093" y="2800922"/>
                  </a:moveTo>
                  <a:lnTo>
                    <a:pt x="419005" y="2800922"/>
                  </a:lnTo>
                  <a:lnTo>
                    <a:pt x="419005" y="1888998"/>
                  </a:lnTo>
                  <a:lnTo>
                    <a:pt x="3413093" y="1888998"/>
                  </a:lnTo>
                  <a:lnTo>
                    <a:pt x="3413093" y="2800922"/>
                  </a:lnTo>
                  <a:close/>
                  <a:moveTo>
                    <a:pt x="5397723" y="1286828"/>
                  </a:moveTo>
                  <a:lnTo>
                    <a:pt x="374999" y="1286828"/>
                  </a:lnTo>
                  <a:lnTo>
                    <a:pt x="374999" y="374999"/>
                  </a:lnTo>
                  <a:lnTo>
                    <a:pt x="5397723" y="374999"/>
                  </a:lnTo>
                  <a:lnTo>
                    <a:pt x="5397723" y="128682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18DCED49-E4C8-4ACF-B90D-95ED1BAD4672}"/>
                </a:ext>
              </a:extLst>
            </p:cNvPr>
            <p:cNvSpPr/>
            <p:nvPr/>
          </p:nvSpPr>
          <p:spPr>
            <a:xfrm>
              <a:off x="9037295" y="2983074"/>
              <a:ext cx="27181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&lt;atut, wyróżniająca cecha lokalizacji&gt;</a:t>
              </a:r>
            </a:p>
            <a:p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6" name="Prostokąt 115">
              <a:extLst>
                <a:ext uri="{FF2B5EF4-FFF2-40B4-BE49-F238E27FC236}">
                  <a16:creationId xmlns:a16="http://schemas.microsoft.com/office/drawing/2014/main" id="{D1551487-C0E7-4FBE-9005-0832A23315C5}"/>
                </a:ext>
              </a:extLst>
            </p:cNvPr>
            <p:cNvSpPr/>
            <p:nvPr/>
          </p:nvSpPr>
          <p:spPr>
            <a:xfrm>
              <a:off x="9037295" y="4090747"/>
              <a:ext cx="21079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  <a:p>
              <a:endParaRPr lang="it-IT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8" name="Prostokąt 117">
              <a:extLst>
                <a:ext uri="{FF2B5EF4-FFF2-40B4-BE49-F238E27FC236}">
                  <a16:creationId xmlns:a16="http://schemas.microsoft.com/office/drawing/2014/main" id="{5A150454-6B88-4CC1-8091-C96C3814D606}"/>
                </a:ext>
              </a:extLst>
            </p:cNvPr>
            <p:cNvSpPr/>
            <p:nvPr/>
          </p:nvSpPr>
          <p:spPr>
            <a:xfrm>
              <a:off x="9037295" y="5370751"/>
              <a:ext cx="22281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75F1B9E0-59CE-4BEF-A555-29BBA69EF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F665614C-3500-4B7F-B924-0D6566C07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upa 209">
              <a:extLst>
                <a:ext uri="{FF2B5EF4-FFF2-40B4-BE49-F238E27FC236}">
                  <a16:creationId xmlns:a16="http://schemas.microsoft.com/office/drawing/2014/main" id="{A9519C7B-648D-4C33-BBF4-BD7C1C72F706}"/>
                </a:ext>
              </a:extLst>
            </p:cNvPr>
            <p:cNvGrpSpPr/>
            <p:nvPr/>
          </p:nvGrpSpPr>
          <p:grpSpPr>
            <a:xfrm>
              <a:off x="8444512" y="4250659"/>
              <a:ext cx="413559" cy="25337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211" name="Freeform 18">
                <a:extLst>
                  <a:ext uri="{FF2B5EF4-FFF2-40B4-BE49-F238E27FC236}">
                    <a16:creationId xmlns:a16="http://schemas.microsoft.com/office/drawing/2014/main" id="{E07252DF-5C30-4F19-ABBF-0AF84B9539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Freeform 19">
                <a:extLst>
                  <a:ext uri="{FF2B5EF4-FFF2-40B4-BE49-F238E27FC236}">
                    <a16:creationId xmlns:a16="http://schemas.microsoft.com/office/drawing/2014/main" id="{377FE8AC-0B75-4081-A3D5-647FFFB2F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Freeform 20">
                <a:extLst>
                  <a:ext uri="{FF2B5EF4-FFF2-40B4-BE49-F238E27FC236}">
                    <a16:creationId xmlns:a16="http://schemas.microsoft.com/office/drawing/2014/main" id="{9FE8BAD7-DFE4-489A-BBEB-B7EA2AC5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5" name="Grafika 13">
              <a:extLst>
                <a:ext uri="{FF2B5EF4-FFF2-40B4-BE49-F238E27FC236}">
                  <a16:creationId xmlns:a16="http://schemas.microsoft.com/office/drawing/2014/main" id="{8F2F8B33-F800-4E5D-94B3-11476853F8E3}"/>
                </a:ext>
              </a:extLst>
            </p:cNvPr>
            <p:cNvGrpSpPr/>
            <p:nvPr/>
          </p:nvGrpSpPr>
          <p:grpSpPr>
            <a:xfrm>
              <a:off x="8482811" y="2952750"/>
              <a:ext cx="354376" cy="368988"/>
              <a:chOff x="3333750" y="552450"/>
              <a:chExt cx="5528404" cy="5756338"/>
            </a:xfrm>
            <a:solidFill>
              <a:schemeClr val="tx2"/>
            </a:solidFill>
          </p:grpSpPr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23C1C577-F7A5-4FA1-BD23-E32FEBDAF7E2}"/>
                  </a:ext>
                </a:extLst>
              </p:cNvPr>
              <p:cNvSpPr/>
              <p:nvPr/>
            </p:nvSpPr>
            <p:spPr>
              <a:xfrm>
                <a:off x="5327427" y="5309901"/>
                <a:ext cx="1348549" cy="239077"/>
              </a:xfrm>
              <a:custGeom>
                <a:avLst/>
                <a:gdLst>
                  <a:gd name="connsiteX0" fmla="*/ 1229106 w 1348549"/>
                  <a:gd name="connsiteY0" fmla="*/ 0 h 239077"/>
                  <a:gd name="connsiteX1" fmla="*/ 119539 w 1348549"/>
                  <a:gd name="connsiteY1" fmla="*/ 0 h 239077"/>
                  <a:gd name="connsiteX2" fmla="*/ 0 w 1348549"/>
                  <a:gd name="connsiteY2" fmla="*/ 119539 h 239077"/>
                  <a:gd name="connsiteX3" fmla="*/ 119539 w 1348549"/>
                  <a:gd name="connsiteY3" fmla="*/ 239078 h 239077"/>
                  <a:gd name="connsiteX4" fmla="*/ 1229106 w 1348549"/>
                  <a:gd name="connsiteY4" fmla="*/ 239078 h 239077"/>
                  <a:gd name="connsiteX5" fmla="*/ 1348550 w 1348549"/>
                  <a:gd name="connsiteY5" fmla="*/ 119539 h 239077"/>
                  <a:gd name="connsiteX6" fmla="*/ 1229106 w 1348549"/>
                  <a:gd name="connsiteY6" fmla="*/ 0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8549" h="239077">
                    <a:moveTo>
                      <a:pt x="1229106" y="0"/>
                    </a:moveTo>
                    <a:lnTo>
                      <a:pt x="119539" y="0"/>
                    </a:lnTo>
                    <a:cubicBezTo>
                      <a:pt x="53626" y="0"/>
                      <a:pt x="0" y="53626"/>
                      <a:pt x="0" y="119539"/>
                    </a:cubicBezTo>
                    <a:cubicBezTo>
                      <a:pt x="0" y="185452"/>
                      <a:pt x="53626" y="239078"/>
                      <a:pt x="119539" y="239078"/>
                    </a:cubicBezTo>
                    <a:lnTo>
                      <a:pt x="1229106" y="239078"/>
                    </a:lnTo>
                    <a:cubicBezTo>
                      <a:pt x="1295019" y="239078"/>
                      <a:pt x="1348550" y="185452"/>
                      <a:pt x="1348550" y="119539"/>
                    </a:cubicBezTo>
                    <a:cubicBezTo>
                      <a:pt x="1348550" y="53626"/>
                      <a:pt x="1294924" y="0"/>
                      <a:pt x="122910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C738C9A7-79CD-45B9-BD36-B4B8DF502E74}"/>
                  </a:ext>
                </a:extLst>
              </p:cNvPr>
              <p:cNvSpPr/>
              <p:nvPr/>
            </p:nvSpPr>
            <p:spPr>
              <a:xfrm>
                <a:off x="5585841" y="6024276"/>
                <a:ext cx="831818" cy="284512"/>
              </a:xfrm>
              <a:custGeom>
                <a:avLst/>
                <a:gdLst>
                  <a:gd name="connsiteX0" fmla="*/ 689515 w 831818"/>
                  <a:gd name="connsiteY0" fmla="*/ 0 h 284512"/>
                  <a:gd name="connsiteX1" fmla="*/ 142304 w 831818"/>
                  <a:gd name="connsiteY1" fmla="*/ 0 h 284512"/>
                  <a:gd name="connsiteX2" fmla="*/ 0 w 831818"/>
                  <a:gd name="connsiteY2" fmla="*/ 142304 h 284512"/>
                  <a:gd name="connsiteX3" fmla="*/ 142304 w 831818"/>
                  <a:gd name="connsiteY3" fmla="*/ 284512 h 284512"/>
                  <a:gd name="connsiteX4" fmla="*/ 689515 w 831818"/>
                  <a:gd name="connsiteY4" fmla="*/ 284512 h 284512"/>
                  <a:gd name="connsiteX5" fmla="*/ 831818 w 831818"/>
                  <a:gd name="connsiteY5" fmla="*/ 142304 h 284512"/>
                  <a:gd name="connsiteX6" fmla="*/ 689515 w 831818"/>
                  <a:gd name="connsiteY6" fmla="*/ 0 h 28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1818" h="284512">
                    <a:moveTo>
                      <a:pt x="689515" y="0"/>
                    </a:moveTo>
                    <a:lnTo>
                      <a:pt x="142304" y="0"/>
                    </a:lnTo>
                    <a:cubicBezTo>
                      <a:pt x="63817" y="0"/>
                      <a:pt x="0" y="63818"/>
                      <a:pt x="0" y="142304"/>
                    </a:cubicBezTo>
                    <a:cubicBezTo>
                      <a:pt x="0" y="220695"/>
                      <a:pt x="63817" y="284512"/>
                      <a:pt x="142304" y="284512"/>
                    </a:cubicBezTo>
                    <a:lnTo>
                      <a:pt x="689515" y="284512"/>
                    </a:lnTo>
                    <a:cubicBezTo>
                      <a:pt x="768001" y="284512"/>
                      <a:pt x="831818" y="220695"/>
                      <a:pt x="831818" y="142304"/>
                    </a:cubicBezTo>
                    <a:cubicBezTo>
                      <a:pt x="831818" y="63913"/>
                      <a:pt x="767905" y="0"/>
                      <a:pt x="68951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F7B26BBC-FC47-4E55-AFA9-D505452F9DF8}"/>
                  </a:ext>
                </a:extLst>
              </p:cNvPr>
              <p:cNvSpPr/>
              <p:nvPr/>
            </p:nvSpPr>
            <p:spPr>
              <a:xfrm>
                <a:off x="5365432" y="5651944"/>
                <a:ext cx="1272539" cy="269366"/>
              </a:xfrm>
              <a:custGeom>
                <a:avLst/>
                <a:gdLst>
                  <a:gd name="connsiteX0" fmla="*/ 1137857 w 1272539"/>
                  <a:gd name="connsiteY0" fmla="*/ 0 h 269366"/>
                  <a:gd name="connsiteX1" fmla="*/ 134684 w 1272539"/>
                  <a:gd name="connsiteY1" fmla="*/ 0 h 269366"/>
                  <a:gd name="connsiteX2" fmla="*/ 0 w 1272539"/>
                  <a:gd name="connsiteY2" fmla="*/ 134684 h 269366"/>
                  <a:gd name="connsiteX3" fmla="*/ 134684 w 1272539"/>
                  <a:gd name="connsiteY3" fmla="*/ 269367 h 269366"/>
                  <a:gd name="connsiteX4" fmla="*/ 1137857 w 1272539"/>
                  <a:gd name="connsiteY4" fmla="*/ 269367 h 269366"/>
                  <a:gd name="connsiteX5" fmla="*/ 1272540 w 1272539"/>
                  <a:gd name="connsiteY5" fmla="*/ 134684 h 269366"/>
                  <a:gd name="connsiteX6" fmla="*/ 1137857 w 1272539"/>
                  <a:gd name="connsiteY6" fmla="*/ 0 h 26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539" h="269366">
                    <a:moveTo>
                      <a:pt x="1137857" y="0"/>
                    </a:moveTo>
                    <a:lnTo>
                      <a:pt x="134684" y="0"/>
                    </a:lnTo>
                    <a:cubicBezTo>
                      <a:pt x="60388" y="0"/>
                      <a:pt x="0" y="60388"/>
                      <a:pt x="0" y="134684"/>
                    </a:cubicBezTo>
                    <a:cubicBezTo>
                      <a:pt x="0" y="208979"/>
                      <a:pt x="60388" y="269367"/>
                      <a:pt x="134684" y="269367"/>
                    </a:cubicBezTo>
                    <a:lnTo>
                      <a:pt x="1137857" y="269367"/>
                    </a:lnTo>
                    <a:cubicBezTo>
                      <a:pt x="1212152" y="269367"/>
                      <a:pt x="1272540" y="208979"/>
                      <a:pt x="1272540" y="134684"/>
                    </a:cubicBezTo>
                    <a:cubicBezTo>
                      <a:pt x="1272540" y="60388"/>
                      <a:pt x="1212152" y="0"/>
                      <a:pt x="113785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" name="Dowolny kształt: kształt 18">
                <a:extLst>
                  <a:ext uri="{FF2B5EF4-FFF2-40B4-BE49-F238E27FC236}">
                    <a16:creationId xmlns:a16="http://schemas.microsoft.com/office/drawing/2014/main" id="{CEEBD0EC-05C7-476B-BCAE-75B4EFF42477}"/>
                  </a:ext>
                </a:extLst>
              </p:cNvPr>
              <p:cNvSpPr/>
              <p:nvPr/>
            </p:nvSpPr>
            <p:spPr>
              <a:xfrm>
                <a:off x="4661249" y="1962245"/>
                <a:ext cx="2775775" cy="3205353"/>
              </a:xfrm>
              <a:custGeom>
                <a:avLst/>
                <a:gdLst>
                  <a:gd name="connsiteX0" fmla="*/ 1387983 w 2775775"/>
                  <a:gd name="connsiteY0" fmla="*/ 0 h 3205353"/>
                  <a:gd name="connsiteX1" fmla="*/ 0 w 2775775"/>
                  <a:gd name="connsiteY1" fmla="*/ 1350645 h 3205353"/>
                  <a:gd name="connsiteX2" fmla="*/ 336328 w 2775775"/>
                  <a:gd name="connsiteY2" fmla="*/ 2232089 h 3205353"/>
                  <a:gd name="connsiteX3" fmla="*/ 476917 w 2775775"/>
                  <a:gd name="connsiteY3" fmla="*/ 2543366 h 3205353"/>
                  <a:gd name="connsiteX4" fmla="*/ 808673 w 2775775"/>
                  <a:gd name="connsiteY4" fmla="*/ 3126296 h 3205353"/>
                  <a:gd name="connsiteX5" fmla="*/ 1249109 w 2775775"/>
                  <a:gd name="connsiteY5" fmla="*/ 3205067 h 3205353"/>
                  <a:gd name="connsiteX6" fmla="*/ 1254252 w 2775775"/>
                  <a:gd name="connsiteY6" fmla="*/ 3205258 h 3205353"/>
                  <a:gd name="connsiteX7" fmla="*/ 1254252 w 2775775"/>
                  <a:gd name="connsiteY7" fmla="*/ 3192209 h 3205353"/>
                  <a:gd name="connsiteX8" fmla="*/ 1254252 w 2775775"/>
                  <a:gd name="connsiteY8" fmla="*/ 3192209 h 3205353"/>
                  <a:gd name="connsiteX9" fmla="*/ 1257681 w 2775775"/>
                  <a:gd name="connsiteY9" fmla="*/ 3205163 h 3205353"/>
                  <a:gd name="connsiteX10" fmla="*/ 1288542 w 2775775"/>
                  <a:gd name="connsiteY10" fmla="*/ 3205353 h 3205353"/>
                  <a:gd name="connsiteX11" fmla="*/ 1525238 w 2775775"/>
                  <a:gd name="connsiteY11" fmla="*/ 3199638 h 3205353"/>
                  <a:gd name="connsiteX12" fmla="*/ 1687354 w 2775775"/>
                  <a:gd name="connsiteY12" fmla="*/ 3195352 h 3205353"/>
                  <a:gd name="connsiteX13" fmla="*/ 2280857 w 2775775"/>
                  <a:gd name="connsiteY13" fmla="*/ 2566511 h 3205353"/>
                  <a:gd name="connsiteX14" fmla="*/ 2458498 w 2775775"/>
                  <a:gd name="connsiteY14" fmla="*/ 2210372 h 3205353"/>
                  <a:gd name="connsiteX15" fmla="*/ 2775776 w 2775775"/>
                  <a:gd name="connsiteY15" fmla="*/ 1350740 h 3205353"/>
                  <a:gd name="connsiteX16" fmla="*/ 1387983 w 2775775"/>
                  <a:gd name="connsiteY16" fmla="*/ 0 h 3205353"/>
                  <a:gd name="connsiteX17" fmla="*/ 2498979 w 2775775"/>
                  <a:gd name="connsiteY17" fmla="*/ 1350645 h 3205353"/>
                  <a:gd name="connsiteX18" fmla="*/ 2247519 w 2775775"/>
                  <a:gd name="connsiteY18" fmla="*/ 2031016 h 3205353"/>
                  <a:gd name="connsiteX19" fmla="*/ 2023681 w 2775775"/>
                  <a:gd name="connsiteY19" fmla="*/ 2463927 h 3205353"/>
                  <a:gd name="connsiteX20" fmla="*/ 1687544 w 2775775"/>
                  <a:gd name="connsiteY20" fmla="*/ 2918270 h 3205353"/>
                  <a:gd name="connsiteX21" fmla="*/ 1515332 w 2775775"/>
                  <a:gd name="connsiteY21" fmla="*/ 2922746 h 3205353"/>
                  <a:gd name="connsiteX22" fmla="*/ 1379887 w 2775775"/>
                  <a:gd name="connsiteY22" fmla="*/ 2927033 h 3205353"/>
                  <a:gd name="connsiteX23" fmla="*/ 1129951 w 2775775"/>
                  <a:gd name="connsiteY23" fmla="*/ 2922842 h 3205353"/>
                  <a:gd name="connsiteX24" fmla="*/ 945833 w 2775775"/>
                  <a:gd name="connsiteY24" fmla="*/ 2885313 h 3205353"/>
                  <a:gd name="connsiteX25" fmla="*/ 733520 w 2775775"/>
                  <a:gd name="connsiteY25" fmla="*/ 2438591 h 3205353"/>
                  <a:gd name="connsiteX26" fmla="*/ 544163 w 2775775"/>
                  <a:gd name="connsiteY26" fmla="*/ 2048923 h 3205353"/>
                  <a:gd name="connsiteX27" fmla="*/ 277178 w 2775775"/>
                  <a:gd name="connsiteY27" fmla="*/ 1350740 h 3205353"/>
                  <a:gd name="connsiteX28" fmla="*/ 1388173 w 2775775"/>
                  <a:gd name="connsiteY28" fmla="*/ 277082 h 3205353"/>
                  <a:gd name="connsiteX29" fmla="*/ 2498979 w 2775775"/>
                  <a:gd name="connsiteY29" fmla="*/ 1350645 h 320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75775" h="3205353">
                    <a:moveTo>
                      <a:pt x="1387983" y="0"/>
                    </a:moveTo>
                    <a:cubicBezTo>
                      <a:pt x="622649" y="0"/>
                      <a:pt x="0" y="605885"/>
                      <a:pt x="0" y="1350645"/>
                    </a:cubicBezTo>
                    <a:cubicBezTo>
                      <a:pt x="0" y="1674495"/>
                      <a:pt x="119539" y="1987677"/>
                      <a:pt x="336328" y="2232089"/>
                    </a:cubicBezTo>
                    <a:cubicBezTo>
                      <a:pt x="362712" y="2263616"/>
                      <a:pt x="431387" y="2431923"/>
                      <a:pt x="476917" y="2543366"/>
                    </a:cubicBezTo>
                    <a:cubicBezTo>
                      <a:pt x="621030" y="2895886"/>
                      <a:pt x="700754" y="3068289"/>
                      <a:pt x="808673" y="3126296"/>
                    </a:cubicBezTo>
                    <a:cubicBezTo>
                      <a:pt x="903351" y="3177254"/>
                      <a:pt x="1042892" y="3202210"/>
                      <a:pt x="1249109" y="3205067"/>
                    </a:cubicBezTo>
                    <a:cubicBezTo>
                      <a:pt x="1250823" y="3205163"/>
                      <a:pt x="1252538" y="3205258"/>
                      <a:pt x="1254252" y="3205258"/>
                    </a:cubicBezTo>
                    <a:lnTo>
                      <a:pt x="1254252" y="3192209"/>
                    </a:lnTo>
                    <a:cubicBezTo>
                      <a:pt x="1254252" y="3192209"/>
                      <a:pt x="1254252" y="3192209"/>
                      <a:pt x="1254252" y="3192209"/>
                    </a:cubicBezTo>
                    <a:lnTo>
                      <a:pt x="1257681" y="3205163"/>
                    </a:lnTo>
                    <a:lnTo>
                      <a:pt x="1288542" y="3205353"/>
                    </a:lnTo>
                    <a:cubicBezTo>
                      <a:pt x="1369600" y="3205353"/>
                      <a:pt x="1452372" y="3202305"/>
                      <a:pt x="1525238" y="3199638"/>
                    </a:cubicBezTo>
                    <a:cubicBezTo>
                      <a:pt x="1582198" y="3197543"/>
                      <a:pt x="1641158" y="3195352"/>
                      <a:pt x="1687354" y="3195352"/>
                    </a:cubicBezTo>
                    <a:cubicBezTo>
                      <a:pt x="2030444" y="3195352"/>
                      <a:pt x="2163509" y="2861310"/>
                      <a:pt x="2280857" y="2566511"/>
                    </a:cubicBezTo>
                    <a:cubicBezTo>
                      <a:pt x="2334959" y="2430590"/>
                      <a:pt x="2390966" y="2289906"/>
                      <a:pt x="2458498" y="2210372"/>
                    </a:cubicBezTo>
                    <a:cubicBezTo>
                      <a:pt x="2663095" y="1969294"/>
                      <a:pt x="2775776" y="1664018"/>
                      <a:pt x="2775776" y="1350740"/>
                    </a:cubicBezTo>
                    <a:cubicBezTo>
                      <a:pt x="2775966" y="605885"/>
                      <a:pt x="2153317" y="0"/>
                      <a:pt x="1387983" y="0"/>
                    </a:cubicBezTo>
                    <a:close/>
                    <a:moveTo>
                      <a:pt x="2498979" y="1350645"/>
                    </a:moveTo>
                    <a:cubicBezTo>
                      <a:pt x="2498979" y="1598295"/>
                      <a:pt x="2409635" y="1839944"/>
                      <a:pt x="2247519" y="2031016"/>
                    </a:cubicBezTo>
                    <a:cubicBezTo>
                      <a:pt x="2150555" y="2145125"/>
                      <a:pt x="2086166" y="2307146"/>
                      <a:pt x="2023681" y="2463927"/>
                    </a:cubicBezTo>
                    <a:cubicBezTo>
                      <a:pt x="1914430" y="2738438"/>
                      <a:pt x="1832039" y="2918270"/>
                      <a:pt x="1687544" y="2918270"/>
                    </a:cubicBezTo>
                    <a:cubicBezTo>
                      <a:pt x="1636490" y="2918270"/>
                      <a:pt x="1574864" y="2920556"/>
                      <a:pt x="1515332" y="2922746"/>
                    </a:cubicBezTo>
                    <a:cubicBezTo>
                      <a:pt x="1473803" y="2924270"/>
                      <a:pt x="1427417" y="2925890"/>
                      <a:pt x="1379887" y="2927033"/>
                    </a:cubicBezTo>
                    <a:lnTo>
                      <a:pt x="1129951" y="2922842"/>
                    </a:lnTo>
                    <a:cubicBezTo>
                      <a:pt x="1045845" y="2916460"/>
                      <a:pt x="983837" y="2903792"/>
                      <a:pt x="945833" y="2885313"/>
                    </a:cubicBezTo>
                    <a:cubicBezTo>
                      <a:pt x="895541" y="2834831"/>
                      <a:pt x="786670" y="2568607"/>
                      <a:pt x="733520" y="2438591"/>
                    </a:cubicBezTo>
                    <a:cubicBezTo>
                      <a:pt x="648176" y="2229898"/>
                      <a:pt x="597313" y="2108835"/>
                      <a:pt x="544163" y="2048923"/>
                    </a:cubicBezTo>
                    <a:cubicBezTo>
                      <a:pt x="371951" y="1854803"/>
                      <a:pt x="277178" y="1606772"/>
                      <a:pt x="277178" y="1350740"/>
                    </a:cubicBezTo>
                    <a:cubicBezTo>
                      <a:pt x="277178" y="758666"/>
                      <a:pt x="775526" y="277082"/>
                      <a:pt x="1388173" y="277082"/>
                    </a:cubicBezTo>
                    <a:cubicBezTo>
                      <a:pt x="2000631" y="276987"/>
                      <a:pt x="2498979" y="758571"/>
                      <a:pt x="2498979" y="13506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AEDB22B4-24EB-42C4-B4B0-EEAF40B9D171}"/>
                  </a:ext>
                </a:extLst>
              </p:cNvPr>
              <p:cNvSpPr/>
              <p:nvPr/>
            </p:nvSpPr>
            <p:spPr>
              <a:xfrm>
                <a:off x="5902547" y="552450"/>
                <a:ext cx="299751" cy="1166145"/>
              </a:xfrm>
              <a:custGeom>
                <a:avLst/>
                <a:gdLst>
                  <a:gd name="connsiteX0" fmla="*/ 149828 w 299751"/>
                  <a:gd name="connsiteY0" fmla="*/ 1166146 h 1166145"/>
                  <a:gd name="connsiteX1" fmla="*/ 299752 w 299751"/>
                  <a:gd name="connsiteY1" fmla="*/ 1016318 h 1166145"/>
                  <a:gd name="connsiteX2" fmla="*/ 299752 w 299751"/>
                  <a:gd name="connsiteY2" fmla="*/ 149924 h 1166145"/>
                  <a:gd name="connsiteX3" fmla="*/ 149828 w 299751"/>
                  <a:gd name="connsiteY3" fmla="*/ 0 h 1166145"/>
                  <a:gd name="connsiteX4" fmla="*/ 0 w 299751"/>
                  <a:gd name="connsiteY4" fmla="*/ 149924 h 1166145"/>
                  <a:gd name="connsiteX5" fmla="*/ 0 w 299751"/>
                  <a:gd name="connsiteY5" fmla="*/ 1016318 h 1166145"/>
                  <a:gd name="connsiteX6" fmla="*/ 149828 w 299751"/>
                  <a:gd name="connsiteY6" fmla="*/ 1166146 h 116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751" h="1166145">
                    <a:moveTo>
                      <a:pt x="149828" y="1166146"/>
                    </a:moveTo>
                    <a:cubicBezTo>
                      <a:pt x="232505" y="1166146"/>
                      <a:pt x="299752" y="1098899"/>
                      <a:pt x="299752" y="1016318"/>
                    </a:cubicBezTo>
                    <a:lnTo>
                      <a:pt x="299752" y="149924"/>
                    </a:lnTo>
                    <a:cubicBezTo>
                      <a:pt x="299752" y="67247"/>
                      <a:pt x="232505" y="0"/>
                      <a:pt x="149828" y="0"/>
                    </a:cubicBezTo>
                    <a:cubicBezTo>
                      <a:pt x="67151" y="0"/>
                      <a:pt x="0" y="67247"/>
                      <a:pt x="0" y="149924"/>
                    </a:cubicBezTo>
                    <a:lnTo>
                      <a:pt x="0" y="1016318"/>
                    </a:lnTo>
                    <a:cubicBezTo>
                      <a:pt x="0" y="1098995"/>
                      <a:pt x="67151" y="1166146"/>
                      <a:pt x="149828" y="1166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F3B7BB89-E649-48B4-800A-CEB205BD72E8}"/>
                  </a:ext>
                </a:extLst>
              </p:cNvPr>
              <p:cNvSpPr/>
              <p:nvPr/>
            </p:nvSpPr>
            <p:spPr>
              <a:xfrm>
                <a:off x="3333750" y="3151632"/>
                <a:ext cx="1166145" cy="299751"/>
              </a:xfrm>
              <a:custGeom>
                <a:avLst/>
                <a:gdLst>
                  <a:gd name="connsiteX0" fmla="*/ 1166146 w 1166145"/>
                  <a:gd name="connsiteY0" fmla="*/ 149828 h 299751"/>
                  <a:gd name="connsiteX1" fmla="*/ 1016222 w 1166145"/>
                  <a:gd name="connsiteY1" fmla="*/ 0 h 299751"/>
                  <a:gd name="connsiteX2" fmla="*/ 149924 w 1166145"/>
                  <a:gd name="connsiteY2" fmla="*/ 0 h 299751"/>
                  <a:gd name="connsiteX3" fmla="*/ 0 w 1166145"/>
                  <a:gd name="connsiteY3" fmla="*/ 149828 h 299751"/>
                  <a:gd name="connsiteX4" fmla="*/ 149924 w 1166145"/>
                  <a:gd name="connsiteY4" fmla="*/ 299752 h 299751"/>
                  <a:gd name="connsiteX5" fmla="*/ 1016318 w 1166145"/>
                  <a:gd name="connsiteY5" fmla="*/ 299752 h 299751"/>
                  <a:gd name="connsiteX6" fmla="*/ 1166146 w 1166145"/>
                  <a:gd name="connsiteY6" fmla="*/ 149828 h 29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6145" h="299751">
                    <a:moveTo>
                      <a:pt x="1166146" y="149828"/>
                    </a:moveTo>
                    <a:cubicBezTo>
                      <a:pt x="1166146" y="67151"/>
                      <a:pt x="1098899" y="0"/>
                      <a:pt x="1016222" y="0"/>
                    </a:cubicBezTo>
                    <a:lnTo>
                      <a:pt x="149924" y="0"/>
                    </a:lnTo>
                    <a:cubicBezTo>
                      <a:pt x="67247" y="0"/>
                      <a:pt x="0" y="67151"/>
                      <a:pt x="0" y="149828"/>
                    </a:cubicBezTo>
                    <a:cubicBezTo>
                      <a:pt x="0" y="232505"/>
                      <a:pt x="67247" y="299752"/>
                      <a:pt x="149924" y="299752"/>
                    </a:cubicBezTo>
                    <a:lnTo>
                      <a:pt x="1016318" y="299752"/>
                    </a:lnTo>
                    <a:cubicBezTo>
                      <a:pt x="1098995" y="299752"/>
                      <a:pt x="1166146" y="232505"/>
                      <a:pt x="1166146" y="1498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id="{3A488570-2AB9-4C11-B722-5EC7DBA58390}"/>
                  </a:ext>
                </a:extLst>
              </p:cNvPr>
              <p:cNvSpPr/>
              <p:nvPr/>
            </p:nvSpPr>
            <p:spPr>
              <a:xfrm>
                <a:off x="7620095" y="3151632"/>
                <a:ext cx="1242059" cy="299751"/>
              </a:xfrm>
              <a:custGeom>
                <a:avLst/>
                <a:gdLst>
                  <a:gd name="connsiteX0" fmla="*/ 1092232 w 1242059"/>
                  <a:gd name="connsiteY0" fmla="*/ 0 h 299751"/>
                  <a:gd name="connsiteX1" fmla="*/ 149828 w 1242059"/>
                  <a:gd name="connsiteY1" fmla="*/ 0 h 299751"/>
                  <a:gd name="connsiteX2" fmla="*/ 0 w 1242059"/>
                  <a:gd name="connsiteY2" fmla="*/ 149828 h 299751"/>
                  <a:gd name="connsiteX3" fmla="*/ 149828 w 1242059"/>
                  <a:gd name="connsiteY3" fmla="*/ 299752 h 299751"/>
                  <a:gd name="connsiteX4" fmla="*/ 1092232 w 1242059"/>
                  <a:gd name="connsiteY4" fmla="*/ 299752 h 299751"/>
                  <a:gd name="connsiteX5" fmla="*/ 1242060 w 1242059"/>
                  <a:gd name="connsiteY5" fmla="*/ 149828 h 299751"/>
                  <a:gd name="connsiteX6" fmla="*/ 1092232 w 1242059"/>
                  <a:gd name="connsiteY6" fmla="*/ 0 h 29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2059" h="299751">
                    <a:moveTo>
                      <a:pt x="1092232" y="0"/>
                    </a:moveTo>
                    <a:lnTo>
                      <a:pt x="149828" y="0"/>
                    </a:lnTo>
                    <a:cubicBezTo>
                      <a:pt x="67151" y="0"/>
                      <a:pt x="0" y="67246"/>
                      <a:pt x="0" y="149828"/>
                    </a:cubicBezTo>
                    <a:cubicBezTo>
                      <a:pt x="0" y="232505"/>
                      <a:pt x="67246" y="299752"/>
                      <a:pt x="149828" y="299752"/>
                    </a:cubicBezTo>
                    <a:lnTo>
                      <a:pt x="1092232" y="299752"/>
                    </a:lnTo>
                    <a:cubicBezTo>
                      <a:pt x="1174909" y="299752"/>
                      <a:pt x="1242060" y="232505"/>
                      <a:pt x="1242060" y="149828"/>
                    </a:cubicBezTo>
                    <a:cubicBezTo>
                      <a:pt x="1242060" y="67151"/>
                      <a:pt x="1174909" y="0"/>
                      <a:pt x="109223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3" name="Dowolny kształt: kształt 22">
                <a:extLst>
                  <a:ext uri="{FF2B5EF4-FFF2-40B4-BE49-F238E27FC236}">
                    <a16:creationId xmlns:a16="http://schemas.microsoft.com/office/drawing/2014/main" id="{F53C97F0-A4B1-4325-8AEE-927F3CC09799}"/>
                  </a:ext>
                </a:extLst>
              </p:cNvPr>
              <p:cNvSpPr/>
              <p:nvPr/>
            </p:nvSpPr>
            <p:spPr>
              <a:xfrm>
                <a:off x="4114704" y="1373314"/>
                <a:ext cx="912375" cy="912304"/>
              </a:xfrm>
              <a:custGeom>
                <a:avLst/>
                <a:gdLst>
                  <a:gd name="connsiteX0" fmla="*/ 656558 w 912375"/>
                  <a:gd name="connsiteY0" fmla="*/ 868394 h 912304"/>
                  <a:gd name="connsiteX1" fmla="*/ 762572 w 912375"/>
                  <a:gd name="connsiteY1" fmla="*/ 912305 h 912304"/>
                  <a:gd name="connsiteX2" fmla="*/ 868585 w 912375"/>
                  <a:gd name="connsiteY2" fmla="*/ 868394 h 912304"/>
                  <a:gd name="connsiteX3" fmla="*/ 868585 w 912375"/>
                  <a:gd name="connsiteY3" fmla="*/ 656463 h 912304"/>
                  <a:gd name="connsiteX4" fmla="*/ 255937 w 912375"/>
                  <a:gd name="connsiteY4" fmla="*/ 43910 h 912304"/>
                  <a:gd name="connsiteX5" fmla="*/ 149924 w 912375"/>
                  <a:gd name="connsiteY5" fmla="*/ 0 h 912304"/>
                  <a:gd name="connsiteX6" fmla="*/ 43910 w 912375"/>
                  <a:gd name="connsiteY6" fmla="*/ 43910 h 912304"/>
                  <a:gd name="connsiteX7" fmla="*/ 0 w 912375"/>
                  <a:gd name="connsiteY7" fmla="*/ 149828 h 912304"/>
                  <a:gd name="connsiteX8" fmla="*/ 43910 w 912375"/>
                  <a:gd name="connsiteY8" fmla="*/ 255842 h 912304"/>
                  <a:gd name="connsiteX9" fmla="*/ 656558 w 912375"/>
                  <a:gd name="connsiteY9" fmla="*/ 868394 h 91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375" h="912304">
                    <a:moveTo>
                      <a:pt x="656558" y="868394"/>
                    </a:moveTo>
                    <a:cubicBezTo>
                      <a:pt x="684848" y="896684"/>
                      <a:pt x="722471" y="912305"/>
                      <a:pt x="762572" y="912305"/>
                    </a:cubicBezTo>
                    <a:cubicBezTo>
                      <a:pt x="802672" y="912305"/>
                      <a:pt x="840296" y="896684"/>
                      <a:pt x="868585" y="868394"/>
                    </a:cubicBezTo>
                    <a:cubicBezTo>
                      <a:pt x="926973" y="809911"/>
                      <a:pt x="926973" y="714851"/>
                      <a:pt x="868585" y="656463"/>
                    </a:cubicBezTo>
                    <a:lnTo>
                      <a:pt x="255937" y="43910"/>
                    </a:lnTo>
                    <a:cubicBezTo>
                      <a:pt x="227648" y="15526"/>
                      <a:pt x="190024" y="0"/>
                      <a:pt x="149924" y="0"/>
                    </a:cubicBezTo>
                    <a:cubicBezTo>
                      <a:pt x="109919" y="0"/>
                      <a:pt x="72200" y="15621"/>
                      <a:pt x="43910" y="43910"/>
                    </a:cubicBezTo>
                    <a:cubicBezTo>
                      <a:pt x="15621" y="72200"/>
                      <a:pt x="0" y="109823"/>
                      <a:pt x="0" y="149828"/>
                    </a:cubicBezTo>
                    <a:cubicBezTo>
                      <a:pt x="0" y="189833"/>
                      <a:pt x="15621" y="227552"/>
                      <a:pt x="43910" y="255842"/>
                    </a:cubicBezTo>
                    <a:lnTo>
                      <a:pt x="656558" y="8683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4" name="Dowolny kształt: kształt 23">
                <a:extLst>
                  <a:ext uri="{FF2B5EF4-FFF2-40B4-BE49-F238E27FC236}">
                    <a16:creationId xmlns:a16="http://schemas.microsoft.com/office/drawing/2014/main" id="{6E502952-4CBA-49C5-8CC3-152AC0DC396C}"/>
                  </a:ext>
                </a:extLst>
              </p:cNvPr>
              <p:cNvSpPr/>
              <p:nvPr/>
            </p:nvSpPr>
            <p:spPr>
              <a:xfrm>
                <a:off x="7145559" y="4404157"/>
                <a:ext cx="966216" cy="966132"/>
              </a:xfrm>
              <a:custGeom>
                <a:avLst/>
                <a:gdLst>
                  <a:gd name="connsiteX0" fmla="*/ 255841 w 966216"/>
                  <a:gd name="connsiteY0" fmla="*/ 43827 h 966132"/>
                  <a:gd name="connsiteX1" fmla="*/ 43910 w 966216"/>
                  <a:gd name="connsiteY1" fmla="*/ 43827 h 966132"/>
                  <a:gd name="connsiteX2" fmla="*/ 0 w 966216"/>
                  <a:gd name="connsiteY2" fmla="*/ 149840 h 966132"/>
                  <a:gd name="connsiteX3" fmla="*/ 43910 w 966216"/>
                  <a:gd name="connsiteY3" fmla="*/ 255853 h 966132"/>
                  <a:gd name="connsiteX4" fmla="*/ 710279 w 966216"/>
                  <a:gd name="connsiteY4" fmla="*/ 922223 h 966132"/>
                  <a:gd name="connsiteX5" fmla="*/ 816293 w 966216"/>
                  <a:gd name="connsiteY5" fmla="*/ 966133 h 966132"/>
                  <a:gd name="connsiteX6" fmla="*/ 922306 w 966216"/>
                  <a:gd name="connsiteY6" fmla="*/ 922223 h 966132"/>
                  <a:gd name="connsiteX7" fmla="*/ 966216 w 966216"/>
                  <a:gd name="connsiteY7" fmla="*/ 816209 h 966132"/>
                  <a:gd name="connsiteX8" fmla="*/ 922306 w 966216"/>
                  <a:gd name="connsiteY8" fmla="*/ 710196 h 966132"/>
                  <a:gd name="connsiteX9" fmla="*/ 255841 w 966216"/>
                  <a:gd name="connsiteY9" fmla="*/ 43827 h 9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216" h="966132">
                    <a:moveTo>
                      <a:pt x="255841" y="43827"/>
                    </a:moveTo>
                    <a:cubicBezTo>
                      <a:pt x="197263" y="-14657"/>
                      <a:pt x="102203" y="-14561"/>
                      <a:pt x="43910" y="43827"/>
                    </a:cubicBezTo>
                    <a:cubicBezTo>
                      <a:pt x="15526" y="72211"/>
                      <a:pt x="0" y="109835"/>
                      <a:pt x="0" y="149840"/>
                    </a:cubicBezTo>
                    <a:cubicBezTo>
                      <a:pt x="0" y="189845"/>
                      <a:pt x="15621" y="227564"/>
                      <a:pt x="43910" y="255853"/>
                    </a:cubicBezTo>
                    <a:lnTo>
                      <a:pt x="710279" y="922223"/>
                    </a:lnTo>
                    <a:cubicBezTo>
                      <a:pt x="738569" y="950512"/>
                      <a:pt x="776192" y="966133"/>
                      <a:pt x="816293" y="966133"/>
                    </a:cubicBezTo>
                    <a:cubicBezTo>
                      <a:pt x="856393" y="966133"/>
                      <a:pt x="894016" y="950512"/>
                      <a:pt x="922306" y="922223"/>
                    </a:cubicBezTo>
                    <a:cubicBezTo>
                      <a:pt x="950595" y="893933"/>
                      <a:pt x="966216" y="856309"/>
                      <a:pt x="966216" y="816209"/>
                    </a:cubicBezTo>
                    <a:cubicBezTo>
                      <a:pt x="966216" y="776109"/>
                      <a:pt x="950595" y="738485"/>
                      <a:pt x="922306" y="710196"/>
                    </a:cubicBezTo>
                    <a:lnTo>
                      <a:pt x="255841" y="438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5" name="Dowolny kształt: kształt 24">
                <a:extLst>
                  <a:ext uri="{FF2B5EF4-FFF2-40B4-BE49-F238E27FC236}">
                    <a16:creationId xmlns:a16="http://schemas.microsoft.com/office/drawing/2014/main" id="{D8B9E75A-E3B5-4788-AFB8-5C5C3FD38329}"/>
                  </a:ext>
                </a:extLst>
              </p:cNvPr>
              <p:cNvSpPr/>
              <p:nvPr/>
            </p:nvSpPr>
            <p:spPr>
              <a:xfrm>
                <a:off x="4107084" y="4387643"/>
                <a:ext cx="912399" cy="912447"/>
              </a:xfrm>
              <a:custGeom>
                <a:avLst/>
                <a:gdLst>
                  <a:gd name="connsiteX0" fmla="*/ 656558 w 912399"/>
                  <a:gd name="connsiteY0" fmla="*/ 43863 h 912447"/>
                  <a:gd name="connsiteX1" fmla="*/ 43910 w 912399"/>
                  <a:gd name="connsiteY1" fmla="*/ 656511 h 912447"/>
                  <a:gd name="connsiteX2" fmla="*/ 0 w 912399"/>
                  <a:gd name="connsiteY2" fmla="*/ 762524 h 912447"/>
                  <a:gd name="connsiteX3" fmla="*/ 43910 w 912399"/>
                  <a:gd name="connsiteY3" fmla="*/ 868537 h 912447"/>
                  <a:gd name="connsiteX4" fmla="*/ 149923 w 912399"/>
                  <a:gd name="connsiteY4" fmla="*/ 912448 h 912447"/>
                  <a:gd name="connsiteX5" fmla="*/ 255937 w 912399"/>
                  <a:gd name="connsiteY5" fmla="*/ 868537 h 912447"/>
                  <a:gd name="connsiteX6" fmla="*/ 868489 w 912399"/>
                  <a:gd name="connsiteY6" fmla="*/ 255889 h 912447"/>
                  <a:gd name="connsiteX7" fmla="*/ 912400 w 912399"/>
                  <a:gd name="connsiteY7" fmla="*/ 149876 h 912447"/>
                  <a:gd name="connsiteX8" fmla="*/ 868489 w 912399"/>
                  <a:gd name="connsiteY8" fmla="*/ 43863 h 912447"/>
                  <a:gd name="connsiteX9" fmla="*/ 656558 w 912399"/>
                  <a:gd name="connsiteY9" fmla="*/ 43863 h 91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399" h="912447">
                    <a:moveTo>
                      <a:pt x="656558" y="43863"/>
                    </a:moveTo>
                    <a:lnTo>
                      <a:pt x="43910" y="656511"/>
                    </a:lnTo>
                    <a:cubicBezTo>
                      <a:pt x="15526" y="684800"/>
                      <a:pt x="0" y="722424"/>
                      <a:pt x="0" y="762524"/>
                    </a:cubicBezTo>
                    <a:cubicBezTo>
                      <a:pt x="0" y="802529"/>
                      <a:pt x="15621" y="840153"/>
                      <a:pt x="43910" y="868537"/>
                    </a:cubicBezTo>
                    <a:cubicBezTo>
                      <a:pt x="72199" y="896826"/>
                      <a:pt x="109823" y="912448"/>
                      <a:pt x="149923" y="912448"/>
                    </a:cubicBezTo>
                    <a:cubicBezTo>
                      <a:pt x="189928" y="912448"/>
                      <a:pt x="227647" y="896826"/>
                      <a:pt x="255937" y="868537"/>
                    </a:cubicBezTo>
                    <a:lnTo>
                      <a:pt x="868489" y="255889"/>
                    </a:lnTo>
                    <a:cubicBezTo>
                      <a:pt x="896874" y="227600"/>
                      <a:pt x="912400" y="189976"/>
                      <a:pt x="912400" y="149876"/>
                    </a:cubicBezTo>
                    <a:cubicBezTo>
                      <a:pt x="912400" y="109871"/>
                      <a:pt x="896779" y="72247"/>
                      <a:pt x="868489" y="43863"/>
                    </a:cubicBezTo>
                    <a:cubicBezTo>
                      <a:pt x="810101" y="-14621"/>
                      <a:pt x="714947" y="-14621"/>
                      <a:pt x="656558" y="438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6" name="Dowolny kształt: kształt 25">
                <a:extLst>
                  <a:ext uri="{FF2B5EF4-FFF2-40B4-BE49-F238E27FC236}">
                    <a16:creationId xmlns:a16="http://schemas.microsoft.com/office/drawing/2014/main" id="{2CE9B6A7-B1DD-44EC-9400-610C59E6B30F}"/>
                  </a:ext>
                </a:extLst>
              </p:cNvPr>
              <p:cNvSpPr/>
              <p:nvPr/>
            </p:nvSpPr>
            <p:spPr>
              <a:xfrm>
                <a:off x="7138058" y="1303020"/>
                <a:ext cx="966049" cy="966120"/>
              </a:xfrm>
              <a:custGeom>
                <a:avLst/>
                <a:gdLst>
                  <a:gd name="connsiteX0" fmla="*/ 149805 w 966049"/>
                  <a:gd name="connsiteY0" fmla="*/ 966121 h 966120"/>
                  <a:gd name="connsiteX1" fmla="*/ 255818 w 966049"/>
                  <a:gd name="connsiteY1" fmla="*/ 922210 h 966120"/>
                  <a:gd name="connsiteX2" fmla="*/ 922187 w 966049"/>
                  <a:gd name="connsiteY2" fmla="*/ 255842 h 966120"/>
                  <a:gd name="connsiteX3" fmla="*/ 922187 w 966049"/>
                  <a:gd name="connsiteY3" fmla="*/ 43815 h 966120"/>
                  <a:gd name="connsiteX4" fmla="*/ 710256 w 966049"/>
                  <a:gd name="connsiteY4" fmla="*/ 43910 h 966120"/>
                  <a:gd name="connsiteX5" fmla="*/ 43791 w 966049"/>
                  <a:gd name="connsiteY5" fmla="*/ 710279 h 966120"/>
                  <a:gd name="connsiteX6" fmla="*/ 43791 w 966049"/>
                  <a:gd name="connsiteY6" fmla="*/ 922210 h 966120"/>
                  <a:gd name="connsiteX7" fmla="*/ 149805 w 966049"/>
                  <a:gd name="connsiteY7" fmla="*/ 966121 h 96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6049" h="966120">
                    <a:moveTo>
                      <a:pt x="149805" y="966121"/>
                    </a:moveTo>
                    <a:cubicBezTo>
                      <a:pt x="189905" y="966121"/>
                      <a:pt x="227529" y="950500"/>
                      <a:pt x="255818" y="922210"/>
                    </a:cubicBezTo>
                    <a:lnTo>
                      <a:pt x="922187" y="255842"/>
                    </a:lnTo>
                    <a:cubicBezTo>
                      <a:pt x="980670" y="197358"/>
                      <a:pt x="980670" y="102299"/>
                      <a:pt x="922187" y="43815"/>
                    </a:cubicBezTo>
                    <a:cubicBezTo>
                      <a:pt x="863703" y="-14573"/>
                      <a:pt x="768644" y="-14668"/>
                      <a:pt x="710256" y="43910"/>
                    </a:cubicBezTo>
                    <a:lnTo>
                      <a:pt x="43791" y="710279"/>
                    </a:lnTo>
                    <a:cubicBezTo>
                      <a:pt x="-14597" y="768668"/>
                      <a:pt x="-14597" y="863822"/>
                      <a:pt x="43791" y="922210"/>
                    </a:cubicBezTo>
                    <a:cubicBezTo>
                      <a:pt x="72080" y="950500"/>
                      <a:pt x="109799" y="966121"/>
                      <a:pt x="149805" y="9661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1637D4A1-1A64-421B-B12A-31474865B5BC}"/>
              </a:ext>
            </a:extLst>
          </p:cNvPr>
          <p:cNvGrpSpPr/>
          <p:nvPr/>
        </p:nvGrpSpPr>
        <p:grpSpPr>
          <a:xfrm>
            <a:off x="304801" y="2835452"/>
            <a:ext cx="3489955" cy="3120074"/>
            <a:chOff x="304801" y="2835452"/>
            <a:chExt cx="3489955" cy="3120074"/>
          </a:xfrm>
        </p:grpSpPr>
        <p:sp>
          <p:nvSpPr>
            <p:cNvPr id="120" name="Prostokąt 119">
              <a:extLst>
                <a:ext uri="{FF2B5EF4-FFF2-40B4-BE49-F238E27FC236}">
                  <a16:creationId xmlns:a16="http://schemas.microsoft.com/office/drawing/2014/main" id="{025E4D40-800B-4D3B-9027-B0EB4661D3BB}"/>
                </a:ext>
              </a:extLst>
            </p:cNvPr>
            <p:cNvSpPr/>
            <p:nvPr/>
          </p:nvSpPr>
          <p:spPr>
            <a:xfrm>
              <a:off x="304801" y="2835452"/>
              <a:ext cx="291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  <a:p>
              <a:pPr algn="r"/>
              <a:endParaRPr lang="en-US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2" name="Prostokąt 121">
              <a:extLst>
                <a:ext uri="{FF2B5EF4-FFF2-40B4-BE49-F238E27FC236}">
                  <a16:creationId xmlns:a16="http://schemas.microsoft.com/office/drawing/2014/main" id="{0ADFC320-9BC0-47EC-8E2D-DF69052CD455}"/>
                </a:ext>
              </a:extLst>
            </p:cNvPr>
            <p:cNvSpPr/>
            <p:nvPr/>
          </p:nvSpPr>
          <p:spPr>
            <a:xfrm>
              <a:off x="552451" y="4076124"/>
              <a:ext cx="26686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4" name="Prostokąt 123">
              <a:extLst>
                <a:ext uri="{FF2B5EF4-FFF2-40B4-BE49-F238E27FC236}">
                  <a16:creationId xmlns:a16="http://schemas.microsoft.com/office/drawing/2014/main" id="{D975369A-4B4E-4672-8B80-9C7748FC2B3B}"/>
                </a:ext>
              </a:extLst>
            </p:cNvPr>
            <p:cNvSpPr/>
            <p:nvPr/>
          </p:nvSpPr>
          <p:spPr>
            <a:xfrm>
              <a:off x="552451" y="5370751"/>
              <a:ext cx="26686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</p:txBody>
        </p:sp>
        <p:cxnSp>
          <p:nvCxnSpPr>
            <p:cNvPr id="135" name="Łącznik prosty 134">
              <a:extLst>
                <a:ext uri="{FF2B5EF4-FFF2-40B4-BE49-F238E27FC236}">
                  <a16:creationId xmlns:a16="http://schemas.microsoft.com/office/drawing/2014/main" id="{761D1789-8C90-4ED5-BA66-BE197327B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y 143">
              <a:extLst>
                <a:ext uri="{FF2B5EF4-FFF2-40B4-BE49-F238E27FC236}">
                  <a16:creationId xmlns:a16="http://schemas.microsoft.com/office/drawing/2014/main" id="{CC8B3694-53BB-428B-A0A1-F32913466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upa 227">
              <a:extLst>
                <a:ext uri="{FF2B5EF4-FFF2-40B4-BE49-F238E27FC236}">
                  <a16:creationId xmlns:a16="http://schemas.microsoft.com/office/drawing/2014/main" id="{40407507-2708-48FA-826B-F2AA3AA25977}"/>
                </a:ext>
              </a:extLst>
            </p:cNvPr>
            <p:cNvGrpSpPr/>
            <p:nvPr/>
          </p:nvGrpSpPr>
          <p:grpSpPr>
            <a:xfrm>
              <a:off x="3464685" y="4197420"/>
              <a:ext cx="295390" cy="317325"/>
              <a:chOff x="2616200" y="4791075"/>
              <a:chExt cx="320675" cy="344488"/>
            </a:xfrm>
            <a:solidFill>
              <a:schemeClr val="tx2"/>
            </a:solidFill>
          </p:grpSpPr>
          <p:sp>
            <p:nvSpPr>
              <p:cNvPr id="229" name="Freeform 39">
                <a:extLst>
                  <a:ext uri="{FF2B5EF4-FFF2-40B4-BE49-F238E27FC236}">
                    <a16:creationId xmlns:a16="http://schemas.microsoft.com/office/drawing/2014/main" id="{E7A8116A-6762-4C7A-97EC-9C1DDF52EE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6200" y="4791075"/>
                <a:ext cx="320675" cy="344488"/>
              </a:xfrm>
              <a:custGeom>
                <a:avLst/>
                <a:gdLst>
                  <a:gd name="T0" fmla="*/ 72 w 83"/>
                  <a:gd name="T1" fmla="*/ 0 h 89"/>
                  <a:gd name="T2" fmla="*/ 23 w 83"/>
                  <a:gd name="T3" fmla="*/ 0 h 89"/>
                  <a:gd name="T4" fmla="*/ 11 w 83"/>
                  <a:gd name="T5" fmla="*/ 11 h 89"/>
                  <a:gd name="T6" fmla="*/ 12 w 83"/>
                  <a:gd name="T7" fmla="*/ 63 h 89"/>
                  <a:gd name="T8" fmla="*/ 10 w 83"/>
                  <a:gd name="T9" fmla="*/ 63 h 89"/>
                  <a:gd name="T10" fmla="*/ 10 w 83"/>
                  <a:gd name="T11" fmla="*/ 63 h 89"/>
                  <a:gd name="T12" fmla="*/ 2 w 83"/>
                  <a:gd name="T13" fmla="*/ 63 h 89"/>
                  <a:gd name="T14" fmla="*/ 0 w 83"/>
                  <a:gd name="T15" fmla="*/ 66 h 89"/>
                  <a:gd name="T16" fmla="*/ 0 w 83"/>
                  <a:gd name="T17" fmla="*/ 75 h 89"/>
                  <a:gd name="T18" fmla="*/ 14 w 83"/>
                  <a:gd name="T19" fmla="*/ 89 h 89"/>
                  <a:gd name="T20" fmla="*/ 72 w 83"/>
                  <a:gd name="T21" fmla="*/ 89 h 89"/>
                  <a:gd name="T22" fmla="*/ 83 w 83"/>
                  <a:gd name="T23" fmla="*/ 77 h 89"/>
                  <a:gd name="T24" fmla="*/ 83 w 83"/>
                  <a:gd name="T25" fmla="*/ 11 h 89"/>
                  <a:gd name="T26" fmla="*/ 72 w 83"/>
                  <a:gd name="T27" fmla="*/ 0 h 89"/>
                  <a:gd name="T28" fmla="*/ 79 w 83"/>
                  <a:gd name="T29" fmla="*/ 77 h 89"/>
                  <a:gd name="T30" fmla="*/ 72 w 83"/>
                  <a:gd name="T31" fmla="*/ 84 h 89"/>
                  <a:gd name="T32" fmla="*/ 14 w 83"/>
                  <a:gd name="T33" fmla="*/ 84 h 89"/>
                  <a:gd name="T34" fmla="*/ 5 w 83"/>
                  <a:gd name="T35" fmla="*/ 75 h 89"/>
                  <a:gd name="T36" fmla="*/ 5 w 83"/>
                  <a:gd name="T37" fmla="*/ 68 h 89"/>
                  <a:gd name="T38" fmla="*/ 14 w 83"/>
                  <a:gd name="T39" fmla="*/ 68 h 89"/>
                  <a:gd name="T40" fmla="*/ 51 w 83"/>
                  <a:gd name="T41" fmla="*/ 68 h 89"/>
                  <a:gd name="T42" fmla="*/ 62 w 83"/>
                  <a:gd name="T43" fmla="*/ 80 h 89"/>
                  <a:gd name="T44" fmla="*/ 65 w 83"/>
                  <a:gd name="T45" fmla="*/ 80 h 89"/>
                  <a:gd name="T46" fmla="*/ 65 w 83"/>
                  <a:gd name="T47" fmla="*/ 75 h 89"/>
                  <a:gd name="T48" fmla="*/ 62 w 83"/>
                  <a:gd name="T49" fmla="*/ 75 h 89"/>
                  <a:gd name="T50" fmla="*/ 55 w 83"/>
                  <a:gd name="T51" fmla="*/ 67 h 89"/>
                  <a:gd name="T52" fmla="*/ 55 w 83"/>
                  <a:gd name="T53" fmla="*/ 63 h 89"/>
                  <a:gd name="T54" fmla="*/ 54 w 83"/>
                  <a:gd name="T55" fmla="*/ 63 h 89"/>
                  <a:gd name="T56" fmla="*/ 51 w 83"/>
                  <a:gd name="T57" fmla="*/ 63 h 89"/>
                  <a:gd name="T58" fmla="*/ 16 w 83"/>
                  <a:gd name="T59" fmla="*/ 63 h 89"/>
                  <a:gd name="T60" fmla="*/ 16 w 83"/>
                  <a:gd name="T61" fmla="*/ 11 h 89"/>
                  <a:gd name="T62" fmla="*/ 23 w 83"/>
                  <a:gd name="T63" fmla="*/ 4 h 89"/>
                  <a:gd name="T64" fmla="*/ 72 w 83"/>
                  <a:gd name="T65" fmla="*/ 4 h 89"/>
                  <a:gd name="T66" fmla="*/ 79 w 83"/>
                  <a:gd name="T67" fmla="*/ 11 h 89"/>
                  <a:gd name="T68" fmla="*/ 79 w 83"/>
                  <a:gd name="T6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89">
                    <a:moveTo>
                      <a:pt x="7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1" y="5"/>
                      <a:pt x="11" y="11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2"/>
                      <a:pt x="7" y="89"/>
                      <a:pt x="14" y="89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8" y="89"/>
                      <a:pt x="83" y="84"/>
                      <a:pt x="83" y="77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5"/>
                      <a:pt x="78" y="0"/>
                      <a:pt x="72" y="0"/>
                    </a:cubicBezTo>
                    <a:close/>
                    <a:moveTo>
                      <a:pt x="79" y="77"/>
                    </a:moveTo>
                    <a:cubicBezTo>
                      <a:pt x="79" y="81"/>
                      <a:pt x="76" y="84"/>
                      <a:pt x="72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0" y="84"/>
                      <a:pt x="5" y="79"/>
                      <a:pt x="5" y="75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74"/>
                      <a:pt x="57" y="80"/>
                      <a:pt x="62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59" y="75"/>
                      <a:pt x="55" y="71"/>
                      <a:pt x="55" y="67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9" y="4"/>
                      <a:pt x="23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6" y="4"/>
                      <a:pt x="79" y="7"/>
                      <a:pt x="79" y="11"/>
                    </a:cubicBezTo>
                    <a:lnTo>
                      <a:pt x="79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Rectangle 40">
                <a:extLst>
                  <a:ext uri="{FF2B5EF4-FFF2-40B4-BE49-F238E27FC236}">
                    <a16:creationId xmlns:a16="http://schemas.microsoft.com/office/drawing/2014/main" id="{EBE2125B-82FF-41F6-B044-1C0231A64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813" y="4876800"/>
                <a:ext cx="650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Rectangle 41">
                <a:extLst>
                  <a:ext uri="{FF2B5EF4-FFF2-40B4-BE49-F238E27FC236}">
                    <a16:creationId xmlns:a16="http://schemas.microsoft.com/office/drawing/2014/main" id="{DC4ED3DF-5B3F-4304-A893-7B9EE1772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050" y="4953000"/>
                <a:ext cx="6508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Freeform 42">
                <a:extLst>
                  <a:ext uri="{FF2B5EF4-FFF2-40B4-BE49-F238E27FC236}">
                    <a16:creationId xmlns:a16="http://schemas.microsoft.com/office/drawing/2014/main" id="{519A69F4-8FAA-4401-8D6B-86F85ED8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856163"/>
                <a:ext cx="80963" cy="58738"/>
              </a:xfrm>
              <a:custGeom>
                <a:avLst/>
                <a:gdLst>
                  <a:gd name="T0" fmla="*/ 19 w 51"/>
                  <a:gd name="T1" fmla="*/ 34 h 37"/>
                  <a:gd name="T2" fmla="*/ 22 w 51"/>
                  <a:gd name="T3" fmla="*/ 37 h 37"/>
                  <a:gd name="T4" fmla="*/ 51 w 51"/>
                  <a:gd name="T5" fmla="*/ 10 h 37"/>
                  <a:gd name="T6" fmla="*/ 41 w 51"/>
                  <a:gd name="T7" fmla="*/ 0 h 37"/>
                  <a:gd name="T8" fmla="*/ 22 w 51"/>
                  <a:gd name="T9" fmla="*/ 20 h 37"/>
                  <a:gd name="T10" fmla="*/ 10 w 51"/>
                  <a:gd name="T11" fmla="*/ 8 h 37"/>
                  <a:gd name="T12" fmla="*/ 0 w 51"/>
                  <a:gd name="T13" fmla="*/ 15 h 37"/>
                  <a:gd name="T14" fmla="*/ 19 w 51"/>
                  <a:gd name="T15" fmla="*/ 34 h 37"/>
                  <a:gd name="T16" fmla="*/ 19 w 51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19" y="34"/>
                    </a:moveTo>
                    <a:lnTo>
                      <a:pt x="22" y="37"/>
                    </a:lnTo>
                    <a:lnTo>
                      <a:pt x="51" y="10"/>
                    </a:lnTo>
                    <a:lnTo>
                      <a:pt x="41" y="0"/>
                    </a:lnTo>
                    <a:lnTo>
                      <a:pt x="22" y="20"/>
                    </a:lnTo>
                    <a:lnTo>
                      <a:pt x="10" y="8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Freeform 43">
                <a:extLst>
                  <a:ext uri="{FF2B5EF4-FFF2-40B4-BE49-F238E27FC236}">
                    <a16:creationId xmlns:a16="http://schemas.microsoft.com/office/drawing/2014/main" id="{547B785F-3F73-43BE-8F20-0C531AED5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933950"/>
                <a:ext cx="80963" cy="58738"/>
              </a:xfrm>
              <a:custGeom>
                <a:avLst/>
                <a:gdLst>
                  <a:gd name="T0" fmla="*/ 24 w 51"/>
                  <a:gd name="T1" fmla="*/ 20 h 37"/>
                  <a:gd name="T2" fmla="*/ 10 w 51"/>
                  <a:gd name="T3" fmla="*/ 5 h 37"/>
                  <a:gd name="T4" fmla="*/ 0 w 51"/>
                  <a:gd name="T5" fmla="*/ 15 h 37"/>
                  <a:gd name="T6" fmla="*/ 19 w 51"/>
                  <a:gd name="T7" fmla="*/ 34 h 37"/>
                  <a:gd name="T8" fmla="*/ 19 w 51"/>
                  <a:gd name="T9" fmla="*/ 32 h 37"/>
                  <a:gd name="T10" fmla="*/ 24 w 51"/>
                  <a:gd name="T11" fmla="*/ 37 h 37"/>
                  <a:gd name="T12" fmla="*/ 51 w 51"/>
                  <a:gd name="T13" fmla="*/ 7 h 37"/>
                  <a:gd name="T14" fmla="*/ 44 w 51"/>
                  <a:gd name="T15" fmla="*/ 0 h 37"/>
                  <a:gd name="T16" fmla="*/ 24 w 51"/>
                  <a:gd name="T17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24" y="20"/>
                    </a:moveTo>
                    <a:lnTo>
                      <a:pt x="10" y="5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4" y="37"/>
                    </a:lnTo>
                    <a:lnTo>
                      <a:pt x="51" y="7"/>
                    </a:lnTo>
                    <a:lnTo>
                      <a:pt x="44" y="0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afika 9">
              <a:extLst>
                <a:ext uri="{FF2B5EF4-FFF2-40B4-BE49-F238E27FC236}">
                  <a16:creationId xmlns:a16="http://schemas.microsoft.com/office/drawing/2014/main" id="{806F8729-E7DA-4150-B34C-D4EF8A07BB4B}"/>
                </a:ext>
              </a:extLst>
            </p:cNvPr>
            <p:cNvGrpSpPr/>
            <p:nvPr/>
          </p:nvGrpSpPr>
          <p:grpSpPr>
            <a:xfrm>
              <a:off x="3441093" y="5500868"/>
              <a:ext cx="321397" cy="337608"/>
              <a:chOff x="5514975" y="2819400"/>
              <a:chExt cx="1159478" cy="1217961"/>
            </a:xfrm>
            <a:solidFill>
              <a:schemeClr val="tx2"/>
            </a:solidFill>
          </p:grpSpPr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737CDBD8-2729-4BEA-ADA2-12A02B3C1808}"/>
                  </a:ext>
                </a:extLst>
              </p:cNvPr>
              <p:cNvSpPr/>
              <p:nvPr/>
            </p:nvSpPr>
            <p:spPr>
              <a:xfrm>
                <a:off x="6141815" y="2958941"/>
                <a:ext cx="283654" cy="277463"/>
              </a:xfrm>
              <a:custGeom>
                <a:avLst/>
                <a:gdLst>
                  <a:gd name="connsiteX0" fmla="*/ 141827 w 283654"/>
                  <a:gd name="connsiteY0" fmla="*/ 0 h 277463"/>
                  <a:gd name="connsiteX1" fmla="*/ 0 w 283654"/>
                  <a:gd name="connsiteY1" fmla="*/ 138684 h 277463"/>
                  <a:gd name="connsiteX2" fmla="*/ 141827 w 283654"/>
                  <a:gd name="connsiteY2" fmla="*/ 277463 h 277463"/>
                  <a:gd name="connsiteX3" fmla="*/ 283655 w 283654"/>
                  <a:gd name="connsiteY3" fmla="*/ 138684 h 277463"/>
                  <a:gd name="connsiteX4" fmla="*/ 141827 w 283654"/>
                  <a:gd name="connsiteY4" fmla="*/ 0 h 277463"/>
                  <a:gd name="connsiteX5" fmla="*/ 141827 w 283654"/>
                  <a:gd name="connsiteY5" fmla="*/ 212884 h 277463"/>
                  <a:gd name="connsiteX6" fmla="*/ 64484 w 283654"/>
                  <a:gd name="connsiteY6" fmla="*/ 138589 h 277463"/>
                  <a:gd name="connsiteX7" fmla="*/ 141827 w 283654"/>
                  <a:gd name="connsiteY7" fmla="*/ 64484 h 277463"/>
                  <a:gd name="connsiteX8" fmla="*/ 219170 w 283654"/>
                  <a:gd name="connsiteY8" fmla="*/ 138589 h 277463"/>
                  <a:gd name="connsiteX9" fmla="*/ 141827 w 283654"/>
                  <a:gd name="connsiteY9" fmla="*/ 212884 h 27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654" h="277463">
                    <a:moveTo>
                      <a:pt x="141827" y="0"/>
                    </a:moveTo>
                    <a:cubicBezTo>
                      <a:pt x="63627" y="0"/>
                      <a:pt x="0" y="62198"/>
                      <a:pt x="0" y="138684"/>
                    </a:cubicBezTo>
                    <a:cubicBezTo>
                      <a:pt x="0" y="215170"/>
                      <a:pt x="63627" y="277463"/>
                      <a:pt x="141827" y="277463"/>
                    </a:cubicBezTo>
                    <a:cubicBezTo>
                      <a:pt x="219932" y="277463"/>
                      <a:pt x="283559" y="215265"/>
                      <a:pt x="283655" y="138684"/>
                    </a:cubicBezTo>
                    <a:cubicBezTo>
                      <a:pt x="283750" y="62198"/>
                      <a:pt x="220123" y="0"/>
                      <a:pt x="141827" y="0"/>
                    </a:cubicBezTo>
                    <a:close/>
                    <a:moveTo>
                      <a:pt x="141827" y="212884"/>
                    </a:moveTo>
                    <a:cubicBezTo>
                      <a:pt x="99155" y="212884"/>
                      <a:pt x="64484" y="179546"/>
                      <a:pt x="64484" y="138589"/>
                    </a:cubicBezTo>
                    <a:cubicBezTo>
                      <a:pt x="64484" y="97727"/>
                      <a:pt x="99155" y="64484"/>
                      <a:pt x="141827" y="64484"/>
                    </a:cubicBezTo>
                    <a:cubicBezTo>
                      <a:pt x="184499" y="64484"/>
                      <a:pt x="219170" y="97727"/>
                      <a:pt x="219170" y="138589"/>
                    </a:cubicBezTo>
                    <a:cubicBezTo>
                      <a:pt x="219170" y="179546"/>
                      <a:pt x="184499" y="212884"/>
                      <a:pt x="141827" y="2128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8F534AD0-D5F0-401B-9B0D-1FB0725E114D}"/>
                  </a:ext>
                </a:extLst>
              </p:cNvPr>
              <p:cNvSpPr/>
              <p:nvPr/>
            </p:nvSpPr>
            <p:spPr>
              <a:xfrm>
                <a:off x="5514975" y="2819400"/>
                <a:ext cx="1159478" cy="1217961"/>
              </a:xfrm>
              <a:custGeom>
                <a:avLst/>
                <a:gdLst>
                  <a:gd name="connsiteX0" fmla="*/ 1127093 w 1159478"/>
                  <a:gd name="connsiteY0" fmla="*/ 521303 h 1217961"/>
                  <a:gd name="connsiteX1" fmla="*/ 966502 w 1159478"/>
                  <a:gd name="connsiteY1" fmla="*/ 521303 h 1217961"/>
                  <a:gd name="connsiteX2" fmla="*/ 1021080 w 1159478"/>
                  <a:gd name="connsiteY2" fmla="*/ 408718 h 1217961"/>
                  <a:gd name="connsiteX3" fmla="*/ 1035368 w 1159478"/>
                  <a:gd name="connsiteY3" fmla="*/ 373761 h 1217961"/>
                  <a:gd name="connsiteX4" fmla="*/ 1054132 w 1159478"/>
                  <a:gd name="connsiteY4" fmla="*/ 278130 h 1217961"/>
                  <a:gd name="connsiteX5" fmla="*/ 768668 w 1159478"/>
                  <a:gd name="connsiteY5" fmla="*/ 0 h 1217961"/>
                  <a:gd name="connsiteX6" fmla="*/ 483203 w 1159478"/>
                  <a:gd name="connsiteY6" fmla="*/ 278225 h 1217961"/>
                  <a:gd name="connsiteX7" fmla="*/ 501872 w 1159478"/>
                  <a:gd name="connsiteY7" fmla="*/ 373761 h 1217961"/>
                  <a:gd name="connsiteX8" fmla="*/ 516350 w 1159478"/>
                  <a:gd name="connsiteY8" fmla="*/ 408908 h 1217961"/>
                  <a:gd name="connsiteX9" fmla="*/ 732282 w 1159478"/>
                  <a:gd name="connsiteY9" fmla="*/ 854297 h 1217961"/>
                  <a:gd name="connsiteX10" fmla="*/ 768668 w 1159478"/>
                  <a:gd name="connsiteY10" fmla="*/ 878491 h 1217961"/>
                  <a:gd name="connsiteX11" fmla="*/ 768858 w 1159478"/>
                  <a:gd name="connsiteY11" fmla="*/ 878491 h 1217961"/>
                  <a:gd name="connsiteX12" fmla="*/ 805148 w 1159478"/>
                  <a:gd name="connsiteY12" fmla="*/ 853916 h 1217961"/>
                  <a:gd name="connsiteX13" fmla="*/ 935165 w 1159478"/>
                  <a:gd name="connsiteY13" fmla="*/ 585883 h 1217961"/>
                  <a:gd name="connsiteX14" fmla="*/ 1094804 w 1159478"/>
                  <a:gd name="connsiteY14" fmla="*/ 585883 h 1217961"/>
                  <a:gd name="connsiteX15" fmla="*/ 1094804 w 1159478"/>
                  <a:gd name="connsiteY15" fmla="*/ 1153478 h 1217961"/>
                  <a:gd name="connsiteX16" fmla="*/ 169164 w 1159478"/>
                  <a:gd name="connsiteY16" fmla="*/ 1153478 h 1217961"/>
                  <a:gd name="connsiteX17" fmla="*/ 94107 w 1159478"/>
                  <a:gd name="connsiteY17" fmla="*/ 1107853 h 1217961"/>
                  <a:gd name="connsiteX18" fmla="*/ 64294 w 1159478"/>
                  <a:gd name="connsiteY18" fmla="*/ 1017746 h 1217961"/>
                  <a:gd name="connsiteX19" fmla="*/ 64484 w 1159478"/>
                  <a:gd name="connsiteY19" fmla="*/ 1016318 h 1217961"/>
                  <a:gd name="connsiteX20" fmla="*/ 64484 w 1159478"/>
                  <a:gd name="connsiteY20" fmla="*/ 1014508 h 1217961"/>
                  <a:gd name="connsiteX21" fmla="*/ 68771 w 1159478"/>
                  <a:gd name="connsiteY21" fmla="*/ 989171 h 1217961"/>
                  <a:gd name="connsiteX22" fmla="*/ 202025 w 1159478"/>
                  <a:gd name="connsiteY22" fmla="*/ 904494 h 1217961"/>
                  <a:gd name="connsiteX23" fmla="*/ 222218 w 1159478"/>
                  <a:gd name="connsiteY23" fmla="*/ 905732 h 1217961"/>
                  <a:gd name="connsiteX24" fmla="*/ 345281 w 1159478"/>
                  <a:gd name="connsiteY24" fmla="*/ 957358 h 1217961"/>
                  <a:gd name="connsiteX25" fmla="*/ 379095 w 1159478"/>
                  <a:gd name="connsiteY25" fmla="*/ 960406 h 1217961"/>
                  <a:gd name="connsiteX26" fmla="*/ 396907 w 1159478"/>
                  <a:gd name="connsiteY26" fmla="*/ 931545 h 1217961"/>
                  <a:gd name="connsiteX27" fmla="*/ 396907 w 1159478"/>
                  <a:gd name="connsiteY27" fmla="*/ 585883 h 1217961"/>
                  <a:gd name="connsiteX28" fmla="*/ 547592 w 1159478"/>
                  <a:gd name="connsiteY28" fmla="*/ 585883 h 1217961"/>
                  <a:gd name="connsiteX29" fmla="*/ 516065 w 1159478"/>
                  <a:gd name="connsiteY29" fmla="*/ 521399 h 1217961"/>
                  <a:gd name="connsiteX30" fmla="*/ 385572 w 1159478"/>
                  <a:gd name="connsiteY30" fmla="*/ 521399 h 1217961"/>
                  <a:gd name="connsiteX31" fmla="*/ 213360 w 1159478"/>
                  <a:gd name="connsiteY31" fmla="*/ 392049 h 1217961"/>
                  <a:gd name="connsiteX32" fmla="*/ 1238 w 1159478"/>
                  <a:gd name="connsiteY32" fmla="*/ 511969 h 1217961"/>
                  <a:gd name="connsiteX33" fmla="*/ 1048 w 1159478"/>
                  <a:gd name="connsiteY33" fmla="*/ 513112 h 1217961"/>
                  <a:gd name="connsiteX34" fmla="*/ 476 w 1159478"/>
                  <a:gd name="connsiteY34" fmla="*/ 516350 h 1217961"/>
                  <a:gd name="connsiteX35" fmla="*/ 95 w 1159478"/>
                  <a:gd name="connsiteY35" fmla="*/ 519684 h 1217961"/>
                  <a:gd name="connsiteX36" fmla="*/ 0 w 1159478"/>
                  <a:gd name="connsiteY36" fmla="*/ 521018 h 1217961"/>
                  <a:gd name="connsiteX37" fmla="*/ 0 w 1159478"/>
                  <a:gd name="connsiteY37" fmla="*/ 1016318 h 1217961"/>
                  <a:gd name="connsiteX38" fmla="*/ 476 w 1159478"/>
                  <a:gd name="connsiteY38" fmla="*/ 1020604 h 1217961"/>
                  <a:gd name="connsiteX39" fmla="*/ 41815 w 1159478"/>
                  <a:gd name="connsiteY39" fmla="*/ 1145477 h 1217961"/>
                  <a:gd name="connsiteX40" fmla="*/ 169259 w 1159478"/>
                  <a:gd name="connsiteY40" fmla="*/ 1217962 h 1217961"/>
                  <a:gd name="connsiteX41" fmla="*/ 1127189 w 1159478"/>
                  <a:gd name="connsiteY41" fmla="*/ 1217962 h 1217961"/>
                  <a:gd name="connsiteX42" fmla="*/ 1159478 w 1159478"/>
                  <a:gd name="connsiteY42" fmla="*/ 1185672 h 1217961"/>
                  <a:gd name="connsiteX43" fmla="*/ 1159478 w 1159478"/>
                  <a:gd name="connsiteY43" fmla="*/ 553593 h 1217961"/>
                  <a:gd name="connsiteX44" fmla="*/ 1127093 w 1159478"/>
                  <a:gd name="connsiteY44" fmla="*/ 521303 h 1217961"/>
                  <a:gd name="connsiteX45" fmla="*/ 768668 w 1159478"/>
                  <a:gd name="connsiteY45" fmla="*/ 781431 h 1217961"/>
                  <a:gd name="connsiteX46" fmla="*/ 574548 w 1159478"/>
                  <a:gd name="connsiteY46" fmla="*/ 380810 h 1217961"/>
                  <a:gd name="connsiteX47" fmla="*/ 562928 w 1159478"/>
                  <a:gd name="connsiteY47" fmla="*/ 352711 h 1217961"/>
                  <a:gd name="connsiteX48" fmla="*/ 547783 w 1159478"/>
                  <a:gd name="connsiteY48" fmla="*/ 278225 h 1217961"/>
                  <a:gd name="connsiteX49" fmla="*/ 768763 w 1159478"/>
                  <a:gd name="connsiteY49" fmla="*/ 64484 h 1217961"/>
                  <a:gd name="connsiteX50" fmla="*/ 989743 w 1159478"/>
                  <a:gd name="connsiteY50" fmla="*/ 278225 h 1217961"/>
                  <a:gd name="connsiteX51" fmla="*/ 974598 w 1159478"/>
                  <a:gd name="connsiteY51" fmla="*/ 352425 h 1217961"/>
                  <a:gd name="connsiteX52" fmla="*/ 963073 w 1159478"/>
                  <a:gd name="connsiteY52" fmla="*/ 380714 h 1217961"/>
                  <a:gd name="connsiteX53" fmla="*/ 768668 w 1159478"/>
                  <a:gd name="connsiteY53" fmla="*/ 781431 h 1217961"/>
                  <a:gd name="connsiteX54" fmla="*/ 206407 w 1159478"/>
                  <a:gd name="connsiteY54" fmla="*/ 456152 h 1217961"/>
                  <a:gd name="connsiteX55" fmla="*/ 332423 w 1159478"/>
                  <a:gd name="connsiteY55" fmla="*/ 559784 h 1217961"/>
                  <a:gd name="connsiteX56" fmla="*/ 332423 w 1159478"/>
                  <a:gd name="connsiteY56" fmla="*/ 874681 h 1217961"/>
                  <a:gd name="connsiteX57" fmla="*/ 230124 w 1159478"/>
                  <a:gd name="connsiteY57" fmla="*/ 841724 h 1217961"/>
                  <a:gd name="connsiteX58" fmla="*/ 64484 w 1159478"/>
                  <a:gd name="connsiteY58" fmla="*/ 888492 h 1217961"/>
                  <a:gd name="connsiteX59" fmla="*/ 64484 w 1159478"/>
                  <a:gd name="connsiteY59" fmla="*/ 526352 h 1217961"/>
                  <a:gd name="connsiteX60" fmla="*/ 206407 w 1159478"/>
                  <a:gd name="connsiteY60" fmla="*/ 456152 h 121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59478" h="1217961">
                    <a:moveTo>
                      <a:pt x="1127093" y="521303"/>
                    </a:moveTo>
                    <a:lnTo>
                      <a:pt x="966502" y="521303"/>
                    </a:lnTo>
                    <a:lnTo>
                      <a:pt x="1021080" y="408718"/>
                    </a:lnTo>
                    <a:cubicBezTo>
                      <a:pt x="1025938" y="398621"/>
                      <a:pt x="1032034" y="383286"/>
                      <a:pt x="1035368" y="373761"/>
                    </a:cubicBezTo>
                    <a:cubicBezTo>
                      <a:pt x="1037273" y="368237"/>
                      <a:pt x="1054132" y="318516"/>
                      <a:pt x="1054132" y="278130"/>
                    </a:cubicBezTo>
                    <a:cubicBezTo>
                      <a:pt x="1054227" y="124778"/>
                      <a:pt x="926116" y="0"/>
                      <a:pt x="768668" y="0"/>
                    </a:cubicBezTo>
                    <a:cubicBezTo>
                      <a:pt x="611315" y="0"/>
                      <a:pt x="483203" y="124778"/>
                      <a:pt x="483203" y="278225"/>
                    </a:cubicBezTo>
                    <a:cubicBezTo>
                      <a:pt x="483203" y="318611"/>
                      <a:pt x="499967" y="368237"/>
                      <a:pt x="501872" y="373761"/>
                    </a:cubicBezTo>
                    <a:cubicBezTo>
                      <a:pt x="505206" y="383381"/>
                      <a:pt x="511588" y="398812"/>
                      <a:pt x="516350" y="408908"/>
                    </a:cubicBezTo>
                    <a:lnTo>
                      <a:pt x="732282" y="854297"/>
                    </a:lnTo>
                    <a:cubicBezTo>
                      <a:pt x="739902" y="869442"/>
                      <a:pt x="753428" y="878491"/>
                      <a:pt x="768668" y="878491"/>
                    </a:cubicBezTo>
                    <a:cubicBezTo>
                      <a:pt x="768763" y="878491"/>
                      <a:pt x="768858" y="878491"/>
                      <a:pt x="768858" y="878491"/>
                    </a:cubicBezTo>
                    <a:cubicBezTo>
                      <a:pt x="784193" y="878396"/>
                      <a:pt x="797719" y="869252"/>
                      <a:pt x="805148" y="853916"/>
                    </a:cubicBezTo>
                    <a:lnTo>
                      <a:pt x="935165" y="585883"/>
                    </a:lnTo>
                    <a:lnTo>
                      <a:pt x="1094804" y="585883"/>
                    </a:lnTo>
                    <a:lnTo>
                      <a:pt x="1094804" y="1153478"/>
                    </a:lnTo>
                    <a:lnTo>
                      <a:pt x="169164" y="1153478"/>
                    </a:lnTo>
                    <a:cubicBezTo>
                      <a:pt x="142304" y="1153478"/>
                      <a:pt x="114967" y="1136904"/>
                      <a:pt x="94107" y="1107853"/>
                    </a:cubicBezTo>
                    <a:cubicBezTo>
                      <a:pt x="74486" y="1080516"/>
                      <a:pt x="63913" y="1046893"/>
                      <a:pt x="64294" y="1017746"/>
                    </a:cubicBezTo>
                    <a:cubicBezTo>
                      <a:pt x="64294" y="1017270"/>
                      <a:pt x="64484" y="1016794"/>
                      <a:pt x="64484" y="1016318"/>
                    </a:cubicBezTo>
                    <a:lnTo>
                      <a:pt x="64484" y="1014508"/>
                    </a:lnTo>
                    <a:cubicBezTo>
                      <a:pt x="64865" y="1005554"/>
                      <a:pt x="66199" y="996887"/>
                      <a:pt x="68771" y="989171"/>
                    </a:cubicBezTo>
                    <a:cubicBezTo>
                      <a:pt x="94012" y="926116"/>
                      <a:pt x="152400" y="904494"/>
                      <a:pt x="202025" y="904494"/>
                    </a:cubicBezTo>
                    <a:cubicBezTo>
                      <a:pt x="208979" y="904494"/>
                      <a:pt x="215741" y="904970"/>
                      <a:pt x="222218" y="905732"/>
                    </a:cubicBezTo>
                    <a:cubicBezTo>
                      <a:pt x="285750" y="913448"/>
                      <a:pt x="344710" y="956977"/>
                      <a:pt x="345281" y="957358"/>
                    </a:cubicBezTo>
                    <a:cubicBezTo>
                      <a:pt x="355092" y="964692"/>
                      <a:pt x="368141" y="965835"/>
                      <a:pt x="379095" y="960406"/>
                    </a:cubicBezTo>
                    <a:cubicBezTo>
                      <a:pt x="390049" y="954977"/>
                      <a:pt x="396907" y="943737"/>
                      <a:pt x="396907" y="931545"/>
                    </a:cubicBezTo>
                    <a:lnTo>
                      <a:pt x="396907" y="585883"/>
                    </a:lnTo>
                    <a:lnTo>
                      <a:pt x="547592" y="585883"/>
                    </a:lnTo>
                    <a:lnTo>
                      <a:pt x="516065" y="521399"/>
                    </a:lnTo>
                    <a:lnTo>
                      <a:pt x="385572" y="521399"/>
                    </a:lnTo>
                    <a:cubicBezTo>
                      <a:pt x="366046" y="482346"/>
                      <a:pt x="314516" y="403098"/>
                      <a:pt x="213360" y="392049"/>
                    </a:cubicBezTo>
                    <a:cubicBezTo>
                      <a:pt x="77438" y="377285"/>
                      <a:pt x="15240" y="464058"/>
                      <a:pt x="1238" y="511969"/>
                    </a:cubicBezTo>
                    <a:cubicBezTo>
                      <a:pt x="1143" y="512350"/>
                      <a:pt x="1143" y="512731"/>
                      <a:pt x="1048" y="513112"/>
                    </a:cubicBezTo>
                    <a:cubicBezTo>
                      <a:pt x="762" y="514160"/>
                      <a:pt x="572" y="515303"/>
                      <a:pt x="476" y="516350"/>
                    </a:cubicBezTo>
                    <a:cubicBezTo>
                      <a:pt x="286" y="517493"/>
                      <a:pt x="191" y="518541"/>
                      <a:pt x="95" y="519684"/>
                    </a:cubicBezTo>
                    <a:cubicBezTo>
                      <a:pt x="95" y="520256"/>
                      <a:pt x="0" y="520637"/>
                      <a:pt x="0" y="521018"/>
                    </a:cubicBezTo>
                    <a:lnTo>
                      <a:pt x="0" y="1016318"/>
                    </a:lnTo>
                    <a:cubicBezTo>
                      <a:pt x="0" y="1017842"/>
                      <a:pt x="286" y="1019175"/>
                      <a:pt x="476" y="1020604"/>
                    </a:cubicBezTo>
                    <a:cubicBezTo>
                      <a:pt x="762" y="1062990"/>
                      <a:pt x="14954" y="1108139"/>
                      <a:pt x="41815" y="1145477"/>
                    </a:cubicBezTo>
                    <a:cubicBezTo>
                      <a:pt x="74867" y="1191482"/>
                      <a:pt x="121349" y="1217962"/>
                      <a:pt x="169259" y="1217962"/>
                    </a:cubicBezTo>
                    <a:lnTo>
                      <a:pt x="1127189" y="1217962"/>
                    </a:lnTo>
                    <a:cubicBezTo>
                      <a:pt x="1145000" y="1217962"/>
                      <a:pt x="1159478" y="1203484"/>
                      <a:pt x="1159478" y="1185672"/>
                    </a:cubicBezTo>
                    <a:lnTo>
                      <a:pt x="1159478" y="553593"/>
                    </a:lnTo>
                    <a:cubicBezTo>
                      <a:pt x="1159383" y="535781"/>
                      <a:pt x="1144905" y="521303"/>
                      <a:pt x="1127093" y="521303"/>
                    </a:cubicBezTo>
                    <a:close/>
                    <a:moveTo>
                      <a:pt x="768668" y="781431"/>
                    </a:moveTo>
                    <a:lnTo>
                      <a:pt x="574548" y="380810"/>
                    </a:lnTo>
                    <a:cubicBezTo>
                      <a:pt x="570833" y="372999"/>
                      <a:pt x="565499" y="360140"/>
                      <a:pt x="562928" y="352711"/>
                    </a:cubicBezTo>
                    <a:cubicBezTo>
                      <a:pt x="558737" y="340519"/>
                      <a:pt x="547783" y="303181"/>
                      <a:pt x="547783" y="278225"/>
                    </a:cubicBezTo>
                    <a:cubicBezTo>
                      <a:pt x="547783" y="160401"/>
                      <a:pt x="646938" y="64484"/>
                      <a:pt x="768763" y="64484"/>
                    </a:cubicBezTo>
                    <a:cubicBezTo>
                      <a:pt x="890588" y="64484"/>
                      <a:pt x="989743" y="160401"/>
                      <a:pt x="989743" y="278225"/>
                    </a:cubicBezTo>
                    <a:cubicBezTo>
                      <a:pt x="989743" y="303181"/>
                      <a:pt x="978789" y="340424"/>
                      <a:pt x="974598" y="352425"/>
                    </a:cubicBezTo>
                    <a:cubicBezTo>
                      <a:pt x="971836" y="360140"/>
                      <a:pt x="966597" y="373285"/>
                      <a:pt x="963073" y="380714"/>
                    </a:cubicBezTo>
                    <a:lnTo>
                      <a:pt x="768668" y="781431"/>
                    </a:lnTo>
                    <a:close/>
                    <a:moveTo>
                      <a:pt x="206407" y="456152"/>
                    </a:moveTo>
                    <a:cubicBezTo>
                      <a:pt x="287369" y="464915"/>
                      <a:pt x="324136" y="540068"/>
                      <a:pt x="332423" y="559784"/>
                    </a:cubicBezTo>
                    <a:lnTo>
                      <a:pt x="332423" y="874681"/>
                    </a:lnTo>
                    <a:cubicBezTo>
                      <a:pt x="304895" y="860774"/>
                      <a:pt x="268700" y="846487"/>
                      <a:pt x="230124" y="841724"/>
                    </a:cubicBezTo>
                    <a:cubicBezTo>
                      <a:pt x="175260" y="835057"/>
                      <a:pt x="112205" y="848487"/>
                      <a:pt x="64484" y="888492"/>
                    </a:cubicBezTo>
                    <a:lnTo>
                      <a:pt x="64484" y="526352"/>
                    </a:lnTo>
                    <a:cubicBezTo>
                      <a:pt x="70676" y="510064"/>
                      <a:pt x="102013" y="444913"/>
                      <a:pt x="206407" y="4561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92" name="Grupa 91">
              <a:extLst>
                <a:ext uri="{FF2B5EF4-FFF2-40B4-BE49-F238E27FC236}">
                  <a16:creationId xmlns:a16="http://schemas.microsoft.com/office/drawing/2014/main" id="{E9D66E3D-D231-44F4-9259-6B8A498EA8CC}"/>
                </a:ext>
              </a:extLst>
            </p:cNvPr>
            <p:cNvGrpSpPr/>
            <p:nvPr/>
          </p:nvGrpSpPr>
          <p:grpSpPr>
            <a:xfrm>
              <a:off x="3429632" y="2942787"/>
              <a:ext cx="365124" cy="391576"/>
              <a:chOff x="3535869" y="-1516421"/>
              <a:chExt cx="462559" cy="496070"/>
            </a:xfrm>
            <a:solidFill>
              <a:schemeClr val="tx2"/>
            </a:solidFill>
          </p:grpSpPr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4E761979-F648-4004-B2A9-9FACB545C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1059" y="-1516421"/>
                <a:ext cx="184370" cy="245443"/>
              </a:xfrm>
              <a:custGeom>
                <a:avLst/>
                <a:gdLst>
                  <a:gd name="T0" fmla="*/ 33 w 66"/>
                  <a:gd name="T1" fmla="*/ 6 h 88"/>
                  <a:gd name="T2" fmla="*/ 33 w 66"/>
                  <a:gd name="T3" fmla="*/ 6 h 88"/>
                  <a:gd name="T4" fmla="*/ 33 w 66"/>
                  <a:gd name="T5" fmla="*/ 6 h 88"/>
                  <a:gd name="T6" fmla="*/ 33 w 66"/>
                  <a:gd name="T7" fmla="*/ 6 h 88"/>
                  <a:gd name="T8" fmla="*/ 58 w 66"/>
                  <a:gd name="T9" fmla="*/ 37 h 88"/>
                  <a:gd name="T10" fmla="*/ 33 w 66"/>
                  <a:gd name="T11" fmla="*/ 82 h 88"/>
                  <a:gd name="T12" fmla="*/ 33 w 66"/>
                  <a:gd name="T13" fmla="*/ 82 h 88"/>
                  <a:gd name="T14" fmla="*/ 33 w 66"/>
                  <a:gd name="T15" fmla="*/ 82 h 88"/>
                  <a:gd name="T16" fmla="*/ 33 w 66"/>
                  <a:gd name="T17" fmla="*/ 82 h 88"/>
                  <a:gd name="T18" fmla="*/ 33 w 66"/>
                  <a:gd name="T19" fmla="*/ 82 h 88"/>
                  <a:gd name="T20" fmla="*/ 8 w 66"/>
                  <a:gd name="T21" fmla="*/ 37 h 88"/>
                  <a:gd name="T22" fmla="*/ 33 w 66"/>
                  <a:gd name="T23" fmla="*/ 6 h 88"/>
                  <a:gd name="T24" fmla="*/ 33 w 66"/>
                  <a:gd name="T25" fmla="*/ 6 h 88"/>
                  <a:gd name="T26" fmla="*/ 33 w 66"/>
                  <a:gd name="T27" fmla="*/ 6 h 88"/>
                  <a:gd name="T28" fmla="*/ 33 w 66"/>
                  <a:gd name="T29" fmla="*/ 6 h 88"/>
                  <a:gd name="T30" fmla="*/ 33 w 66"/>
                  <a:gd name="T31" fmla="*/ 6 h 88"/>
                  <a:gd name="T32" fmla="*/ 33 w 66"/>
                  <a:gd name="T33" fmla="*/ 6 h 88"/>
                  <a:gd name="T34" fmla="*/ 33 w 66"/>
                  <a:gd name="T35" fmla="*/ 6 h 88"/>
                  <a:gd name="T36" fmla="*/ 33 w 66"/>
                  <a:gd name="T37" fmla="*/ 6 h 88"/>
                  <a:gd name="T38" fmla="*/ 33 w 66"/>
                  <a:gd name="T39" fmla="*/ 45 h 88"/>
                  <a:gd name="T40" fmla="*/ 47 w 66"/>
                  <a:gd name="T41" fmla="*/ 32 h 88"/>
                  <a:gd name="T42" fmla="*/ 33 w 66"/>
                  <a:gd name="T43" fmla="*/ 18 h 88"/>
                  <a:gd name="T44" fmla="*/ 20 w 66"/>
                  <a:gd name="T45" fmla="*/ 32 h 88"/>
                  <a:gd name="T46" fmla="*/ 33 w 66"/>
                  <a:gd name="T47" fmla="*/ 45 h 88"/>
                  <a:gd name="T48" fmla="*/ 33 w 66"/>
                  <a:gd name="T49" fmla="*/ 0 h 88"/>
                  <a:gd name="T50" fmla="*/ 33 w 66"/>
                  <a:gd name="T51" fmla="*/ 0 h 88"/>
                  <a:gd name="T52" fmla="*/ 33 w 66"/>
                  <a:gd name="T53" fmla="*/ 0 h 88"/>
                  <a:gd name="T54" fmla="*/ 33 w 66"/>
                  <a:gd name="T55" fmla="*/ 0 h 88"/>
                  <a:gd name="T56" fmla="*/ 10 w 66"/>
                  <a:gd name="T57" fmla="*/ 9 h 88"/>
                  <a:gd name="T58" fmla="*/ 2 w 66"/>
                  <a:gd name="T59" fmla="*/ 37 h 88"/>
                  <a:gd name="T60" fmla="*/ 28 w 66"/>
                  <a:gd name="T61" fmla="*/ 85 h 88"/>
                  <a:gd name="T62" fmla="*/ 31 w 66"/>
                  <a:gd name="T63" fmla="*/ 88 h 88"/>
                  <a:gd name="T64" fmla="*/ 33 w 66"/>
                  <a:gd name="T65" fmla="*/ 88 h 88"/>
                  <a:gd name="T66" fmla="*/ 33 w 66"/>
                  <a:gd name="T67" fmla="*/ 88 h 88"/>
                  <a:gd name="T68" fmla="*/ 33 w 66"/>
                  <a:gd name="T69" fmla="*/ 88 h 88"/>
                  <a:gd name="T70" fmla="*/ 36 w 66"/>
                  <a:gd name="T71" fmla="*/ 88 h 88"/>
                  <a:gd name="T72" fmla="*/ 39 w 66"/>
                  <a:gd name="T73" fmla="*/ 85 h 88"/>
                  <a:gd name="T74" fmla="*/ 64 w 66"/>
                  <a:gd name="T75" fmla="*/ 37 h 88"/>
                  <a:gd name="T76" fmla="*/ 57 w 66"/>
                  <a:gd name="T77" fmla="*/ 9 h 88"/>
                  <a:gd name="T78" fmla="*/ 34 w 66"/>
                  <a:gd name="T79" fmla="*/ 0 h 88"/>
                  <a:gd name="T80" fmla="*/ 33 w 66"/>
                  <a:gd name="T81" fmla="*/ 0 h 88"/>
                  <a:gd name="T82" fmla="*/ 33 w 66"/>
                  <a:gd name="T83" fmla="*/ 0 h 88"/>
                  <a:gd name="T84" fmla="*/ 33 w 66"/>
                  <a:gd name="T85" fmla="*/ 39 h 88"/>
                  <a:gd name="T86" fmla="*/ 26 w 66"/>
                  <a:gd name="T87" fmla="*/ 32 h 88"/>
                  <a:gd name="T88" fmla="*/ 33 w 66"/>
                  <a:gd name="T89" fmla="*/ 24 h 88"/>
                  <a:gd name="T90" fmla="*/ 41 w 66"/>
                  <a:gd name="T91" fmla="*/ 32 h 88"/>
                  <a:gd name="T92" fmla="*/ 33 w 66"/>
                  <a:gd name="T93" fmla="*/ 3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" h="88">
                    <a:moveTo>
                      <a:pt x="33" y="6"/>
                    </a:move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62" y="6"/>
                      <a:pt x="58" y="37"/>
                      <a:pt x="58" y="37"/>
                    </a:cubicBezTo>
                    <a:cubicBezTo>
                      <a:pt x="55" y="56"/>
                      <a:pt x="37" y="78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0" y="78"/>
                      <a:pt x="11" y="56"/>
                      <a:pt x="8" y="37"/>
                    </a:cubicBezTo>
                    <a:cubicBezTo>
                      <a:pt x="8" y="37"/>
                      <a:pt x="4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moveTo>
                      <a:pt x="33" y="45"/>
                    </a:moveTo>
                    <a:cubicBezTo>
                      <a:pt x="41" y="45"/>
                      <a:pt x="47" y="39"/>
                      <a:pt x="47" y="32"/>
                    </a:cubicBezTo>
                    <a:cubicBezTo>
                      <a:pt x="47" y="25"/>
                      <a:pt x="41" y="19"/>
                      <a:pt x="33" y="18"/>
                    </a:cubicBezTo>
                    <a:cubicBezTo>
                      <a:pt x="26" y="19"/>
                      <a:pt x="20" y="25"/>
                      <a:pt x="20" y="32"/>
                    </a:cubicBezTo>
                    <a:cubicBezTo>
                      <a:pt x="20" y="39"/>
                      <a:pt x="26" y="45"/>
                      <a:pt x="33" y="45"/>
                    </a:cubicBezTo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0"/>
                      <a:pt x="15" y="3"/>
                      <a:pt x="10" y="9"/>
                    </a:cubicBezTo>
                    <a:cubicBezTo>
                      <a:pt x="0" y="20"/>
                      <a:pt x="2" y="37"/>
                      <a:pt x="2" y="37"/>
                    </a:cubicBezTo>
                    <a:cubicBezTo>
                      <a:pt x="5" y="57"/>
                      <a:pt x="22" y="79"/>
                      <a:pt x="28" y="85"/>
                    </a:cubicBezTo>
                    <a:cubicBezTo>
                      <a:pt x="28" y="86"/>
                      <a:pt x="29" y="87"/>
                      <a:pt x="31" y="88"/>
                    </a:cubicBezTo>
                    <a:cubicBezTo>
                      <a:pt x="32" y="88"/>
                      <a:pt x="32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4" y="88"/>
                      <a:pt x="35" y="88"/>
                      <a:pt x="36" y="88"/>
                    </a:cubicBezTo>
                    <a:cubicBezTo>
                      <a:pt x="37" y="87"/>
                      <a:pt x="38" y="86"/>
                      <a:pt x="39" y="85"/>
                    </a:cubicBezTo>
                    <a:cubicBezTo>
                      <a:pt x="44" y="79"/>
                      <a:pt x="61" y="57"/>
                      <a:pt x="64" y="37"/>
                    </a:cubicBezTo>
                    <a:cubicBezTo>
                      <a:pt x="64" y="37"/>
                      <a:pt x="66" y="20"/>
                      <a:pt x="57" y="9"/>
                    </a:cubicBezTo>
                    <a:cubicBezTo>
                      <a:pt x="51" y="3"/>
                      <a:pt x="4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  <a:moveTo>
                      <a:pt x="33" y="39"/>
                    </a:moveTo>
                    <a:cubicBezTo>
                      <a:pt x="29" y="39"/>
                      <a:pt x="26" y="36"/>
                      <a:pt x="26" y="32"/>
                    </a:cubicBezTo>
                    <a:cubicBezTo>
                      <a:pt x="26" y="28"/>
                      <a:pt x="29" y="24"/>
                      <a:pt x="33" y="24"/>
                    </a:cubicBezTo>
                    <a:cubicBezTo>
                      <a:pt x="37" y="24"/>
                      <a:pt x="41" y="28"/>
                      <a:pt x="41" y="32"/>
                    </a:cubicBezTo>
                    <a:cubicBezTo>
                      <a:pt x="41" y="36"/>
                      <a:pt x="37" y="39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94" name="Grupa 93">
                <a:extLst>
                  <a:ext uri="{FF2B5EF4-FFF2-40B4-BE49-F238E27FC236}">
                    <a16:creationId xmlns:a16="http://schemas.microsoft.com/office/drawing/2014/main" id="{320B1E6A-1BF0-4933-8CAC-6388AF9C874C}"/>
                  </a:ext>
                </a:extLst>
              </p:cNvPr>
              <p:cNvGrpSpPr/>
              <p:nvPr/>
            </p:nvGrpSpPr>
            <p:grpSpPr>
              <a:xfrm rot="19404843">
                <a:off x="3535869" y="-1358217"/>
                <a:ext cx="462559" cy="337866"/>
                <a:chOff x="-1141413" y="4594225"/>
                <a:chExt cx="687388" cy="417513"/>
              </a:xfrm>
              <a:grpFill/>
            </p:grpSpPr>
            <p:sp>
              <p:nvSpPr>
                <p:cNvPr id="95" name="Freeform 73">
                  <a:extLst>
                    <a:ext uri="{FF2B5EF4-FFF2-40B4-BE49-F238E27FC236}">
                      <a16:creationId xmlns:a16="http://schemas.microsoft.com/office/drawing/2014/main" id="{0E08F010-CFAF-4C49-9283-4697CBA80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41413" y="4597400"/>
                  <a:ext cx="425450" cy="414338"/>
                </a:xfrm>
                <a:custGeom>
                  <a:avLst/>
                  <a:gdLst>
                    <a:gd name="T0" fmla="*/ 17 w 268"/>
                    <a:gd name="T1" fmla="*/ 0 h 261"/>
                    <a:gd name="T2" fmla="*/ 0 w 268"/>
                    <a:gd name="T3" fmla="*/ 0 h 261"/>
                    <a:gd name="T4" fmla="*/ 252 w 268"/>
                    <a:gd name="T5" fmla="*/ 261 h 261"/>
                    <a:gd name="T6" fmla="*/ 252 w 268"/>
                    <a:gd name="T7" fmla="*/ 261 h 261"/>
                    <a:gd name="T8" fmla="*/ 268 w 268"/>
                    <a:gd name="T9" fmla="*/ 261 h 261"/>
                    <a:gd name="T10" fmla="*/ 20 w 268"/>
                    <a:gd name="T11" fmla="*/ 0 h 261"/>
                    <a:gd name="T12" fmla="*/ 17 w 268"/>
                    <a:gd name="T13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" h="261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252" y="261"/>
                      </a:lnTo>
                      <a:lnTo>
                        <a:pt x="252" y="261"/>
                      </a:lnTo>
                      <a:lnTo>
                        <a:pt x="268" y="261"/>
                      </a:lnTo>
                      <a:lnTo>
                        <a:pt x="20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6" name="Freeform 74">
                  <a:extLst>
                    <a:ext uri="{FF2B5EF4-FFF2-40B4-BE49-F238E27FC236}">
                      <a16:creationId xmlns:a16="http://schemas.microsoft.com/office/drawing/2014/main" id="{644FA568-25AF-4D17-AC2D-F9CD459D0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77888" y="4594225"/>
                  <a:ext cx="423863" cy="417513"/>
                </a:xfrm>
                <a:custGeom>
                  <a:avLst/>
                  <a:gdLst>
                    <a:gd name="T0" fmla="*/ 16 w 267"/>
                    <a:gd name="T1" fmla="*/ 2 h 263"/>
                    <a:gd name="T2" fmla="*/ 16 w 267"/>
                    <a:gd name="T3" fmla="*/ 0 h 263"/>
                    <a:gd name="T4" fmla="*/ 0 w 267"/>
                    <a:gd name="T5" fmla="*/ 0 h 263"/>
                    <a:gd name="T6" fmla="*/ 251 w 267"/>
                    <a:gd name="T7" fmla="*/ 263 h 263"/>
                    <a:gd name="T8" fmla="*/ 251 w 267"/>
                    <a:gd name="T9" fmla="*/ 263 h 263"/>
                    <a:gd name="T10" fmla="*/ 267 w 267"/>
                    <a:gd name="T11" fmla="*/ 263 h 263"/>
                    <a:gd name="T12" fmla="*/ 16 w 267"/>
                    <a:gd name="T13" fmla="*/ 2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63">
                      <a:moveTo>
                        <a:pt x="16" y="2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51" y="263"/>
                      </a:lnTo>
                      <a:lnTo>
                        <a:pt x="251" y="263"/>
                      </a:lnTo>
                      <a:lnTo>
                        <a:pt x="267" y="263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7" name="Freeform 75">
                  <a:extLst>
                    <a:ext uri="{FF2B5EF4-FFF2-40B4-BE49-F238E27FC236}">
                      <a16:creationId xmlns:a16="http://schemas.microsoft.com/office/drawing/2014/main" id="{89BFE098-E15F-43FD-8779-B45E8F4D7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08063" y="4600575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8" name="Freeform 76">
                  <a:extLst>
                    <a:ext uri="{FF2B5EF4-FFF2-40B4-BE49-F238E27FC236}">
                      <a16:creationId xmlns:a16="http://schemas.microsoft.com/office/drawing/2014/main" id="{BEA8AC66-69B2-49ED-8705-F515FF426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7738" y="4670425"/>
                  <a:ext cx="65088" cy="49213"/>
                </a:xfrm>
                <a:custGeom>
                  <a:avLst/>
                  <a:gdLst>
                    <a:gd name="T0" fmla="*/ 32 w 41"/>
                    <a:gd name="T1" fmla="*/ 31 h 31"/>
                    <a:gd name="T2" fmla="*/ 41 w 41"/>
                    <a:gd name="T3" fmla="*/ 31 h 31"/>
                    <a:gd name="T4" fmla="*/ 12 w 41"/>
                    <a:gd name="T5" fmla="*/ 0 h 31"/>
                    <a:gd name="T6" fmla="*/ 0 w 41"/>
                    <a:gd name="T7" fmla="*/ 0 h 31"/>
                    <a:gd name="T8" fmla="*/ 32 w 41"/>
                    <a:gd name="T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1">
                      <a:moveTo>
                        <a:pt x="32" y="31"/>
                      </a:moveTo>
                      <a:lnTo>
                        <a:pt x="41" y="3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9" name="Freeform 77">
                  <a:extLst>
                    <a:ext uri="{FF2B5EF4-FFF2-40B4-BE49-F238E27FC236}">
                      <a16:creationId xmlns:a16="http://schemas.microsoft.com/office/drawing/2014/main" id="{50B59B01-0883-4B36-BDDE-340A818D8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85826" y="4735513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0" name="Freeform 78">
                  <a:extLst>
                    <a:ext uri="{FF2B5EF4-FFF2-40B4-BE49-F238E27FC236}">
                      <a16:creationId xmlns:a16="http://schemas.microsoft.com/office/drawing/2014/main" id="{BD9ADB58-4ADB-4F64-B1AC-DF1BA4DA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14388" y="4805363"/>
                  <a:ext cx="65088" cy="52388"/>
                </a:xfrm>
                <a:custGeom>
                  <a:avLst/>
                  <a:gdLst>
                    <a:gd name="T0" fmla="*/ 10 w 41"/>
                    <a:gd name="T1" fmla="*/ 0 h 33"/>
                    <a:gd name="T2" fmla="*/ 0 w 41"/>
                    <a:gd name="T3" fmla="*/ 0 h 33"/>
                    <a:gd name="T4" fmla="*/ 31 w 41"/>
                    <a:gd name="T5" fmla="*/ 33 h 33"/>
                    <a:gd name="T6" fmla="*/ 41 w 41"/>
                    <a:gd name="T7" fmla="*/ 33 h 33"/>
                    <a:gd name="T8" fmla="*/ 10 w 41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31" y="33"/>
                      </a:lnTo>
                      <a:lnTo>
                        <a:pt x="41" y="3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1" name="Freeform 79">
                  <a:extLst>
                    <a:ext uri="{FF2B5EF4-FFF2-40B4-BE49-F238E27FC236}">
                      <a16:creationId xmlns:a16="http://schemas.microsoft.com/office/drawing/2014/main" id="{7C73D3E3-CE0F-432B-8083-3E60A1EAD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6126" y="4881563"/>
                  <a:ext cx="68263" cy="53975"/>
                </a:xfrm>
                <a:custGeom>
                  <a:avLst/>
                  <a:gdLst>
                    <a:gd name="T0" fmla="*/ 0 w 43"/>
                    <a:gd name="T1" fmla="*/ 0 h 34"/>
                    <a:gd name="T2" fmla="*/ 31 w 43"/>
                    <a:gd name="T3" fmla="*/ 34 h 34"/>
                    <a:gd name="T4" fmla="*/ 43 w 43"/>
                    <a:gd name="T5" fmla="*/ 34 h 34"/>
                    <a:gd name="T6" fmla="*/ 12 w 43"/>
                    <a:gd name="T7" fmla="*/ 0 h 34"/>
                    <a:gd name="T8" fmla="*/ 0 w 4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0" y="0"/>
                      </a:moveTo>
                      <a:lnTo>
                        <a:pt x="31" y="34"/>
                      </a:lnTo>
                      <a:lnTo>
                        <a:pt x="43" y="34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2" name="Freeform 80">
                  <a:extLst>
                    <a:ext uri="{FF2B5EF4-FFF2-40B4-BE49-F238E27FC236}">
                      <a16:creationId xmlns:a16="http://schemas.microsoft.com/office/drawing/2014/main" id="{E01CCF4A-5130-4D01-88E7-6D4C09323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65163" y="4962525"/>
                  <a:ext cx="68263" cy="49213"/>
                </a:xfrm>
                <a:custGeom>
                  <a:avLst/>
                  <a:gdLst>
                    <a:gd name="T0" fmla="*/ 0 w 43"/>
                    <a:gd name="T1" fmla="*/ 0 h 31"/>
                    <a:gd name="T2" fmla="*/ 31 w 43"/>
                    <a:gd name="T3" fmla="*/ 31 h 31"/>
                    <a:gd name="T4" fmla="*/ 43 w 43"/>
                    <a:gd name="T5" fmla="*/ 31 h 31"/>
                    <a:gd name="T6" fmla="*/ 11 w 43"/>
                    <a:gd name="T7" fmla="*/ 0 h 31"/>
                    <a:gd name="T8" fmla="*/ 0 w 43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0" y="0"/>
                      </a:moveTo>
                      <a:lnTo>
                        <a:pt x="31" y="31"/>
                      </a:lnTo>
                      <a:lnTo>
                        <a:pt x="43" y="31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D27CA4-CF18-4766-9C3B-5B869C00BB11}"/>
              </a:ext>
            </a:extLst>
          </p:cNvPr>
          <p:cNvSpPr txBox="1"/>
          <p:nvPr/>
        </p:nvSpPr>
        <p:spPr>
          <a:xfrm>
            <a:off x="552451" y="6353309"/>
            <a:ext cx="9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solidFill>
                  <a:srgbClr val="FF0000"/>
                </a:solidFill>
              </a:rPr>
              <a:t>&lt;DOBÓR IKON DOWOLNY – PASUJĄCY DO TREŚCI&gt;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IH">
      <a:dk1>
        <a:srgbClr val="626769"/>
      </a:dk1>
      <a:lt1>
        <a:sysClr val="window" lastClr="FFFFFF"/>
      </a:lt1>
      <a:dk2>
        <a:srgbClr val="626769"/>
      </a:dk2>
      <a:lt2>
        <a:srgbClr val="E7E6E6"/>
      </a:lt2>
      <a:accent1>
        <a:srgbClr val="B61928"/>
      </a:accent1>
      <a:accent2>
        <a:srgbClr val="C3C6C8"/>
      </a:accent2>
      <a:accent3>
        <a:srgbClr val="0C7492"/>
      </a:accent3>
      <a:accent4>
        <a:srgbClr val="C84B27"/>
      </a:accent4>
      <a:accent5>
        <a:srgbClr val="E47A05"/>
      </a:accent5>
      <a:accent6>
        <a:srgbClr val="3C3061"/>
      </a:accent6>
      <a:hlink>
        <a:srgbClr val="626769"/>
      </a:hlink>
      <a:folHlink>
        <a:srgbClr val="C3C6C8"/>
      </a:folHlink>
    </a:clrScheme>
    <a:fontScheme name="PAIH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IH">
    <a:dk1>
      <a:srgbClr val="626769"/>
    </a:dk1>
    <a:lt1>
      <a:sysClr val="window" lastClr="FFFFFF"/>
    </a:lt1>
    <a:dk2>
      <a:srgbClr val="626769"/>
    </a:dk2>
    <a:lt2>
      <a:srgbClr val="E7E6E6"/>
    </a:lt2>
    <a:accent1>
      <a:srgbClr val="B61928"/>
    </a:accent1>
    <a:accent2>
      <a:srgbClr val="C3C6C8"/>
    </a:accent2>
    <a:accent3>
      <a:srgbClr val="0C7492"/>
    </a:accent3>
    <a:accent4>
      <a:srgbClr val="C84B27"/>
    </a:accent4>
    <a:accent5>
      <a:srgbClr val="E47A05"/>
    </a:accent5>
    <a:accent6>
      <a:srgbClr val="3C3061"/>
    </a:accent6>
    <a:hlink>
      <a:srgbClr val="626769"/>
    </a:hlink>
    <a:folHlink>
      <a:srgbClr val="C3C6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751</Words>
  <Application>Microsoft Office PowerPoint</Application>
  <PresentationFormat>Panoramiczny</PresentationFormat>
  <Paragraphs>149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Open Sans SemiBold</vt:lpstr>
      <vt:lpstr>Open Sans</vt:lpstr>
      <vt:lpstr>Arial</vt:lpstr>
      <vt:lpstr>Open Sans Light</vt:lpstr>
      <vt:lpstr>Calibri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Grafik Prezentika</dc:creator>
  <cp:lastModifiedBy>Strojna-Kowalska, Paulina</cp:lastModifiedBy>
  <cp:revision>321</cp:revision>
  <dcterms:created xsi:type="dcterms:W3CDTF">2019-12-05T08:09:07Z</dcterms:created>
  <dcterms:modified xsi:type="dcterms:W3CDTF">2023-03-15T08:58:56Z</dcterms:modified>
</cp:coreProperties>
</file>