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61" r:id="rId2"/>
    <p:sldId id="256" r:id="rId3"/>
    <p:sldId id="257" r:id="rId4"/>
    <p:sldId id="258" r:id="rId5"/>
    <p:sldId id="259" r:id="rId6"/>
    <p:sldId id="260" r:id="rId7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67" d="100"/>
          <a:sy n="67" d="100"/>
        </p:scale>
        <p:origin x="1476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6/8/2025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979933"/>
            <a:ext cx="8229600" cy="1143000"/>
          </a:xfrm>
          <a:solidFill>
            <a:schemeClr val="bg2"/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txBody>
          <a:bodyPr/>
          <a:lstStyle/>
          <a:p>
            <a:pPr algn="ctr"/>
            <a:r>
              <a:rPr dirty="0" err="1">
                <a:solidFill>
                  <a:srgbClr val="FF0000"/>
                </a:solidFill>
              </a:rPr>
              <a:t>Zapamiętaj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jedno</a:t>
            </a:r>
            <a:r>
              <a:rPr dirty="0">
                <a:solidFill>
                  <a:srgbClr val="FF0000"/>
                </a:solidFill>
              </a:rPr>
              <a:t> </a:t>
            </a:r>
            <a:r>
              <a:rPr dirty="0" err="1">
                <a:solidFill>
                  <a:srgbClr val="FF0000"/>
                </a:solidFill>
              </a:rPr>
              <a:t>zdanie</a:t>
            </a:r>
            <a:r>
              <a:rPr dirty="0">
                <a:solidFill>
                  <a:srgbClr val="FF0000"/>
                </a:solidFill>
              </a:rPr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3613624"/>
            <a:ext cx="8229600" cy="2454518"/>
          </a:xfrm>
          <a:prstGeom prst="rect">
            <a:avLst/>
          </a:prstGeom>
          <a:solidFill>
            <a:schemeClr val="bg2"/>
          </a:solidFill>
          <a:ln>
            <a:solidFill>
              <a:schemeClr val="tx2">
                <a:lumMod val="25000"/>
                <a:lumOff val="75000"/>
              </a:schemeClr>
            </a:solidFill>
          </a:ln>
        </p:spPr>
        <p:txBody>
          <a:bodyPr wrap="square">
            <a:spAutoFit/>
          </a:bodyPr>
          <a:lstStyle/>
          <a:p>
            <a:endParaRPr sz="1350" dirty="0"/>
          </a:p>
          <a:p>
            <a:pPr>
              <a:defRPr sz="2000"/>
            </a:pPr>
            <a:r>
              <a:rPr sz="2000" b="1" dirty="0">
                <a:solidFill>
                  <a:srgbClr val="FF0000"/>
                </a:solidFill>
              </a:rPr>
              <a:t>„</a:t>
            </a:r>
            <a:r>
              <a:rPr sz="2000" b="1" dirty="0" err="1">
                <a:solidFill>
                  <a:srgbClr val="FF0000"/>
                </a:solidFill>
              </a:rPr>
              <a:t>Lepiej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nie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skoczyć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i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wrócić</a:t>
            </a:r>
            <a:r>
              <a:rPr sz="2000" b="1" dirty="0">
                <a:solidFill>
                  <a:srgbClr val="FF0000"/>
                </a:solidFill>
              </a:rPr>
              <a:t> do </a:t>
            </a:r>
            <a:r>
              <a:rPr sz="2000" b="1" dirty="0" err="1">
                <a:solidFill>
                  <a:srgbClr val="FF0000"/>
                </a:solidFill>
              </a:rPr>
              <a:t>domu</a:t>
            </a:r>
            <a:r>
              <a:rPr sz="2000" b="1" dirty="0">
                <a:solidFill>
                  <a:srgbClr val="FF0000"/>
                </a:solidFill>
              </a:rPr>
              <a:t> – </a:t>
            </a:r>
            <a:r>
              <a:rPr sz="2000" b="1" dirty="0" err="1">
                <a:solidFill>
                  <a:srgbClr val="FF0000"/>
                </a:solidFill>
              </a:rPr>
              <a:t>niż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skoczyć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i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nigdy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już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nie</a:t>
            </a:r>
            <a:r>
              <a:rPr sz="2000" b="1" dirty="0">
                <a:solidFill>
                  <a:srgbClr val="FF0000"/>
                </a:solidFill>
              </a:rPr>
              <a:t> </a:t>
            </a:r>
            <a:r>
              <a:rPr sz="2000" b="1" dirty="0" err="1">
                <a:solidFill>
                  <a:srgbClr val="FF0000"/>
                </a:solidFill>
              </a:rPr>
              <a:t>chodzić</a:t>
            </a:r>
            <a:r>
              <a:rPr sz="2000" b="1" dirty="0">
                <a:solidFill>
                  <a:srgbClr val="FF0000"/>
                </a:solidFill>
              </a:rPr>
              <a:t>.”</a:t>
            </a:r>
            <a:br>
              <a:rPr sz="2000" dirty="0"/>
            </a:br>
            <a:br>
              <a:rPr sz="2000" dirty="0"/>
            </a:br>
            <a:r>
              <a:rPr sz="2000" dirty="0"/>
              <a:t>🧠 </a:t>
            </a:r>
            <a:r>
              <a:rPr sz="2000" dirty="0" err="1"/>
              <a:t>Pomyśl</a:t>
            </a:r>
            <a:r>
              <a:rPr sz="2000" dirty="0"/>
              <a:t> </a:t>
            </a:r>
            <a:r>
              <a:rPr sz="2000" dirty="0" err="1"/>
              <a:t>zanim</a:t>
            </a:r>
            <a:r>
              <a:rPr sz="2000" dirty="0"/>
              <a:t> </a:t>
            </a:r>
            <a:r>
              <a:rPr sz="2000" dirty="0" err="1"/>
              <a:t>zrobisz</a:t>
            </a:r>
            <a:r>
              <a:rPr sz="2000" dirty="0"/>
              <a:t> </a:t>
            </a:r>
            <a:r>
              <a:rPr sz="2000" dirty="0" err="1"/>
              <a:t>coś</a:t>
            </a:r>
            <a:r>
              <a:rPr sz="2000" dirty="0"/>
              <a:t> </a:t>
            </a:r>
            <a:r>
              <a:rPr sz="2000" dirty="0" err="1"/>
              <a:t>ryzykownego</a:t>
            </a:r>
            <a:r>
              <a:rPr lang="pl-PL" sz="2000" dirty="0"/>
              <a:t>!</a:t>
            </a:r>
          </a:p>
          <a:p>
            <a:pPr>
              <a:defRPr sz="2000"/>
            </a:pPr>
            <a:br>
              <a:rPr sz="2000" dirty="0"/>
            </a:br>
            <a:r>
              <a:rPr sz="2000" dirty="0"/>
              <a:t>🎯 </a:t>
            </a:r>
            <a:r>
              <a:rPr sz="2000" dirty="0" err="1"/>
              <a:t>Bezpieczne</a:t>
            </a:r>
            <a:r>
              <a:rPr sz="2000" dirty="0"/>
              <a:t> </a:t>
            </a:r>
            <a:r>
              <a:rPr sz="2000" dirty="0" err="1"/>
              <a:t>wakacje</a:t>
            </a:r>
            <a:r>
              <a:rPr sz="2000" dirty="0"/>
              <a:t> to </a:t>
            </a:r>
            <a:r>
              <a:rPr sz="2000" dirty="0" err="1"/>
              <a:t>szczęśliwe</a:t>
            </a:r>
            <a:r>
              <a:rPr sz="2000" dirty="0"/>
              <a:t> </a:t>
            </a:r>
            <a:r>
              <a:rPr sz="2000" dirty="0" err="1"/>
              <a:t>wakacje</a:t>
            </a:r>
            <a:r>
              <a:rPr sz="2000" dirty="0"/>
              <a:t>!</a:t>
            </a:r>
            <a:endParaRPr lang="pl-PL" sz="2000" dirty="0"/>
          </a:p>
          <a:p>
            <a:pPr>
              <a:defRPr sz="2000"/>
            </a:pPr>
            <a:endParaRPr lang="pl-PL" sz="2000" dirty="0"/>
          </a:p>
          <a:p>
            <a:pPr>
              <a:defRPr sz="2000"/>
            </a:pPr>
            <a:r>
              <a:rPr lang="pl-PL" sz="2000" dirty="0"/>
              <a:t>🔸 Nie wstydź się mówić </a:t>
            </a:r>
            <a:r>
              <a:rPr lang="pl-PL" sz="2000" dirty="0">
                <a:solidFill>
                  <a:srgbClr val="FF0000"/>
                </a:solidFill>
              </a:rPr>
              <a:t>„nie” </a:t>
            </a:r>
            <a:r>
              <a:rPr lang="pl-PL" sz="2000" dirty="0"/>
              <a:t>– masz prawo odmówić ryzykownej zabawy!</a:t>
            </a:r>
            <a:endParaRPr sz="2000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C97C918-F3B0-AC0A-ED74-579262EAA9E1}"/>
              </a:ext>
            </a:extLst>
          </p:cNvPr>
          <p:cNvSpPr txBox="1"/>
          <p:nvPr/>
        </p:nvSpPr>
        <p:spPr>
          <a:xfrm>
            <a:off x="2000251" y="336219"/>
            <a:ext cx="5143498" cy="1184940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pl-PL" sz="2400" dirty="0"/>
              <a:t>ZDROWE i BEZPIECZNE WAKACJE 2025</a:t>
            </a:r>
          </a:p>
          <a:p>
            <a:pPr algn="ctr"/>
            <a:r>
              <a:rPr lang="pl-PL" sz="2000" dirty="0">
                <a:solidFill>
                  <a:srgbClr val="FF0000"/>
                </a:solidFill>
              </a:rPr>
              <a:t>Urząd Marszałkowski</a:t>
            </a:r>
          </a:p>
          <a:p>
            <a:pPr algn="ctr"/>
            <a:r>
              <a:rPr lang="pl-PL" sz="1350" dirty="0"/>
              <a:t>Collegium </a:t>
            </a:r>
            <a:r>
              <a:rPr lang="pl-PL" sz="1350" dirty="0" err="1"/>
              <a:t>Medicum</a:t>
            </a:r>
            <a:r>
              <a:rPr lang="pl-PL" sz="1350" dirty="0"/>
              <a:t> UJK</a:t>
            </a:r>
          </a:p>
          <a:p>
            <a:pPr algn="ctr"/>
            <a:r>
              <a:rPr lang="pl-PL" sz="1350" dirty="0"/>
              <a:t>Kliniczny Zakład Rehabilitacji ŚCP </a:t>
            </a:r>
            <a:r>
              <a:rPr lang="pl-PL" sz="1350" dirty="0" err="1"/>
              <a:t>WSzZ</a:t>
            </a:r>
            <a:r>
              <a:rPr lang="pl-PL" sz="1350" dirty="0"/>
              <a:t> w Kielcach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 fontScale="90000"/>
          </a:bodyPr>
          <a:lstStyle/>
          <a:p>
            <a:r>
              <a:rPr dirty="0"/>
              <a:t>🌞 </a:t>
            </a:r>
            <a:r>
              <a:rPr dirty="0" err="1"/>
              <a:t>Wakacje</a:t>
            </a:r>
            <a:r>
              <a:rPr dirty="0"/>
              <a:t> </a:t>
            </a:r>
            <a:r>
              <a:rPr dirty="0" err="1"/>
              <a:t>nad</a:t>
            </a:r>
            <a:r>
              <a:rPr dirty="0"/>
              <a:t> </a:t>
            </a:r>
            <a:r>
              <a:rPr dirty="0" err="1"/>
              <a:t>wodą</a:t>
            </a:r>
            <a:r>
              <a:rPr dirty="0"/>
              <a:t> – </a:t>
            </a:r>
            <a:r>
              <a:rPr dirty="0" err="1">
                <a:solidFill>
                  <a:srgbClr val="FF0000"/>
                </a:solidFill>
              </a:rPr>
              <a:t>pamiętaj</a:t>
            </a:r>
            <a:r>
              <a:rPr dirty="0">
                <a:solidFill>
                  <a:srgbClr val="FF0000"/>
                </a:solidFill>
              </a:rPr>
              <a:t> o</a:t>
            </a:r>
            <a:r>
              <a:rPr dirty="0"/>
              <a:t> </a:t>
            </a:r>
            <a:r>
              <a:rPr dirty="0" err="1">
                <a:solidFill>
                  <a:srgbClr val="FF0000"/>
                </a:solidFill>
              </a:rPr>
              <a:t>bezpieczeństwie</a:t>
            </a:r>
            <a:r>
              <a:rPr dirty="0">
                <a:solidFill>
                  <a:srgbClr val="FF0000"/>
                </a:solidFill>
              </a:rPr>
              <a:t>!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371600" y="2088398"/>
            <a:ext cx="6400800" cy="313932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2000"/>
            </a:pPr>
            <a:r>
              <a:rPr dirty="0" err="1"/>
              <a:t>Ciesz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</a:t>
            </a:r>
            <a:r>
              <a:rPr dirty="0" err="1"/>
              <a:t>wakacjami</a:t>
            </a:r>
            <a:r>
              <a:rPr dirty="0"/>
              <a:t>, ale </a:t>
            </a:r>
            <a:r>
              <a:rPr dirty="0" err="1"/>
              <a:t>nie</a:t>
            </a:r>
            <a:r>
              <a:rPr dirty="0"/>
              <a:t> </a:t>
            </a:r>
            <a:r>
              <a:rPr dirty="0" err="1"/>
              <a:t>zapominaj</a:t>
            </a:r>
            <a:r>
              <a:rPr dirty="0"/>
              <a:t> o </a:t>
            </a:r>
            <a:r>
              <a:rPr dirty="0" err="1"/>
              <a:t>rozsądku</a:t>
            </a:r>
            <a:r>
              <a:rPr dirty="0"/>
              <a:t>:</a:t>
            </a:r>
            <a:br>
              <a:rPr dirty="0"/>
            </a:br>
            <a:br>
              <a:rPr dirty="0"/>
            </a:br>
            <a:r>
              <a:rPr dirty="0"/>
              <a:t>✔️ </a:t>
            </a:r>
            <a:r>
              <a:rPr dirty="0" err="1"/>
              <a:t>Korzystaj</a:t>
            </a:r>
            <a:r>
              <a:rPr dirty="0"/>
              <a:t> </a:t>
            </a:r>
            <a:r>
              <a:rPr dirty="0" err="1"/>
              <a:t>tylko</a:t>
            </a:r>
            <a:r>
              <a:rPr dirty="0"/>
              <a:t> ze </a:t>
            </a:r>
            <a:r>
              <a:rPr dirty="0" err="1"/>
              <a:t>strzeżonych</a:t>
            </a:r>
            <a:r>
              <a:rPr dirty="0"/>
              <a:t> </a:t>
            </a:r>
            <a:r>
              <a:rPr dirty="0" err="1"/>
              <a:t>kąpielisk</a:t>
            </a:r>
            <a:r>
              <a:rPr dirty="0"/>
              <a:t>.</a:t>
            </a:r>
            <a:endParaRPr lang="pl-PL" dirty="0"/>
          </a:p>
          <a:p>
            <a:pPr>
              <a:defRPr sz="2000"/>
            </a:pPr>
            <a:br>
              <a:rPr dirty="0"/>
            </a:br>
            <a:r>
              <a:rPr dirty="0"/>
              <a:t>✔️ </a:t>
            </a:r>
            <a:r>
              <a:rPr dirty="0" err="1"/>
              <a:t>Sprawdź</a:t>
            </a:r>
            <a:r>
              <a:rPr dirty="0"/>
              <a:t> </a:t>
            </a:r>
            <a:r>
              <a:rPr dirty="0" err="1"/>
              <a:t>dno</a:t>
            </a:r>
            <a:r>
              <a:rPr dirty="0"/>
              <a:t> </a:t>
            </a:r>
            <a:r>
              <a:rPr dirty="0" err="1"/>
              <a:t>zanim</a:t>
            </a:r>
            <a:r>
              <a:rPr dirty="0"/>
              <a:t> </a:t>
            </a:r>
            <a:r>
              <a:rPr dirty="0" err="1"/>
              <a:t>wskoczysz</a:t>
            </a:r>
            <a:r>
              <a:rPr dirty="0"/>
              <a:t> do </a:t>
            </a:r>
            <a:r>
              <a:rPr dirty="0" err="1"/>
              <a:t>wody</a:t>
            </a:r>
            <a:r>
              <a:rPr dirty="0"/>
              <a:t>.</a:t>
            </a:r>
            <a:endParaRPr lang="pl-PL" dirty="0"/>
          </a:p>
          <a:p>
            <a:pPr>
              <a:defRPr sz="2000"/>
            </a:pPr>
            <a:br>
              <a:rPr dirty="0"/>
            </a:br>
            <a:r>
              <a:rPr dirty="0"/>
              <a:t>✔️ </a:t>
            </a:r>
            <a:r>
              <a:rPr dirty="0" err="1"/>
              <a:t>Uważaj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siebie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innych</a:t>
            </a:r>
            <a:r>
              <a:rPr dirty="0"/>
              <a:t>.</a:t>
            </a:r>
            <a:endParaRPr lang="pl-PL" dirty="0"/>
          </a:p>
          <a:p>
            <a:pPr>
              <a:defRPr sz="2000"/>
            </a:pPr>
            <a:br>
              <a:rPr dirty="0"/>
            </a:br>
            <a:r>
              <a:rPr dirty="0"/>
              <a:t>✔️ Nie </a:t>
            </a:r>
            <a:r>
              <a:rPr dirty="0" err="1"/>
              <a:t>baw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w </a:t>
            </a:r>
            <a:r>
              <a:rPr dirty="0" err="1"/>
              <a:t>bohatera</a:t>
            </a:r>
            <a:r>
              <a:rPr dirty="0"/>
              <a:t> – </a:t>
            </a:r>
            <a:r>
              <a:rPr dirty="0" err="1"/>
              <a:t>życie</a:t>
            </a:r>
            <a:r>
              <a:rPr dirty="0"/>
              <a:t> jest </a:t>
            </a:r>
            <a:r>
              <a:rPr dirty="0" err="1"/>
              <a:t>najważniejsze</a:t>
            </a:r>
            <a:r>
              <a:rPr dirty="0"/>
              <a:t>!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>
            <a:normAutofit/>
          </a:bodyPr>
          <a:lstStyle/>
          <a:p>
            <a:r>
              <a:rPr dirty="0"/>
              <a:t>❓ Quiz: </a:t>
            </a:r>
            <a:r>
              <a:rPr lang="pl-PL" dirty="0"/>
              <a:t>Odpowiedz na pytanie</a:t>
            </a:r>
            <a:r>
              <a:rPr dirty="0"/>
              <a:t>...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107281" y="2523643"/>
            <a:ext cx="6929437" cy="3754874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2000"/>
            </a:pPr>
            <a:r>
              <a:rPr dirty="0"/>
              <a:t>❓ </a:t>
            </a:r>
            <a:r>
              <a:rPr lang="pl-PL" dirty="0"/>
              <a:t>Komu zdarza się n</a:t>
            </a:r>
            <a:r>
              <a:rPr dirty="0" err="1"/>
              <a:t>ajwięcej</a:t>
            </a:r>
            <a:r>
              <a:rPr dirty="0"/>
              <a:t> </a:t>
            </a:r>
            <a:r>
              <a:rPr b="1" dirty="0" err="1"/>
              <a:t>wypadków</a:t>
            </a:r>
            <a:r>
              <a:rPr b="1" dirty="0"/>
              <a:t> </a:t>
            </a:r>
            <a:r>
              <a:rPr b="1" dirty="0" err="1"/>
              <a:t>przy</a:t>
            </a:r>
            <a:r>
              <a:rPr b="1" dirty="0"/>
              <a:t> </a:t>
            </a:r>
            <a:r>
              <a:rPr b="1" dirty="0" err="1"/>
              <a:t>skokach</a:t>
            </a:r>
            <a:r>
              <a:rPr b="1" dirty="0"/>
              <a:t> do </a:t>
            </a:r>
            <a:r>
              <a:rPr b="1" dirty="0" err="1"/>
              <a:t>wody</a:t>
            </a:r>
            <a:r>
              <a:rPr b="1" dirty="0"/>
              <a:t> :</a:t>
            </a:r>
            <a:br>
              <a:rPr b="1" dirty="0"/>
            </a:br>
            <a:br>
              <a:rPr dirty="0"/>
            </a:br>
            <a:r>
              <a:rPr dirty="0"/>
              <a:t>A) </a:t>
            </a:r>
            <a:r>
              <a:rPr dirty="0" err="1"/>
              <a:t>dorosłym</a:t>
            </a:r>
            <a:r>
              <a:rPr dirty="0"/>
              <a:t> </a:t>
            </a:r>
            <a:r>
              <a:rPr dirty="0" err="1"/>
              <a:t>ludziom</a:t>
            </a:r>
            <a:r>
              <a:rPr lang="pl-PL" dirty="0"/>
              <a:t>,</a:t>
            </a:r>
          </a:p>
          <a:p>
            <a:pPr>
              <a:defRPr sz="2000"/>
            </a:pPr>
            <a:br>
              <a:rPr dirty="0"/>
            </a:br>
            <a:r>
              <a:rPr dirty="0"/>
              <a:t>B) </a:t>
            </a:r>
            <a:r>
              <a:rPr dirty="0" err="1"/>
              <a:t>nastolatkom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młodym</a:t>
            </a:r>
            <a:r>
              <a:rPr dirty="0"/>
              <a:t> </a:t>
            </a:r>
            <a:r>
              <a:rPr dirty="0" err="1"/>
              <a:t>mężczyznom</a:t>
            </a:r>
            <a:r>
              <a:rPr lang="pl-PL" dirty="0"/>
              <a:t>,</a:t>
            </a:r>
          </a:p>
          <a:p>
            <a:pPr>
              <a:defRPr sz="2000"/>
            </a:pPr>
            <a:br>
              <a:rPr dirty="0"/>
            </a:br>
            <a:r>
              <a:rPr dirty="0"/>
              <a:t>C) </a:t>
            </a:r>
            <a:r>
              <a:rPr dirty="0" err="1"/>
              <a:t>dzieciom</a:t>
            </a:r>
            <a:r>
              <a:rPr dirty="0"/>
              <a:t> w </a:t>
            </a:r>
            <a:r>
              <a:rPr dirty="0" err="1"/>
              <a:t>wieku</a:t>
            </a:r>
            <a:r>
              <a:rPr dirty="0"/>
              <a:t> 5–10 </a:t>
            </a:r>
            <a:r>
              <a:rPr dirty="0" err="1"/>
              <a:t>lat</a:t>
            </a:r>
            <a:r>
              <a:rPr lang="pl-PL" dirty="0"/>
              <a:t>.</a:t>
            </a:r>
          </a:p>
          <a:p>
            <a:pPr>
              <a:defRPr sz="2000"/>
            </a:pPr>
            <a:endParaRPr lang="pl-PL" dirty="0"/>
          </a:p>
          <a:p>
            <a:pPr>
              <a:defRPr sz="2000"/>
            </a:pPr>
            <a:r>
              <a:rPr lang="pl-PL" i="1" dirty="0"/>
              <a:t>Odpowiedź znajduje się na ostatnim slajdzie.</a:t>
            </a:r>
            <a:br>
              <a:rPr dirty="0"/>
            </a:br>
            <a:br>
              <a:rPr dirty="0"/>
            </a:br>
            <a:endParaRPr dirty="0"/>
          </a:p>
        </p:txBody>
      </p:sp>
      <p:sp>
        <p:nvSpPr>
          <p:cNvPr id="4" name="Oval 3"/>
          <p:cNvSpPr/>
          <p:nvPr/>
        </p:nvSpPr>
        <p:spPr>
          <a:xfrm>
            <a:off x="7929563" y="1609243"/>
            <a:ext cx="914400" cy="914400"/>
          </a:xfrm>
          <a:prstGeom prst="ellipse">
            <a:avLst/>
          </a:prstGeom>
          <a:solidFill>
            <a:srgbClr val="5B9BD5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💡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dirty="0"/>
              <a:t>💥 Mit </a:t>
            </a:r>
            <a:r>
              <a:rPr dirty="0" err="1"/>
              <a:t>czy</a:t>
            </a:r>
            <a:r>
              <a:rPr dirty="0"/>
              <a:t> </a:t>
            </a:r>
            <a:r>
              <a:rPr dirty="0" err="1"/>
              <a:t>prawda</a:t>
            </a:r>
            <a:r>
              <a:rPr dirty="0"/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614487"/>
            <a:ext cx="7158038" cy="452431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sz="2400" dirty="0"/>
          </a:p>
          <a:p>
            <a:pPr>
              <a:defRPr sz="2000"/>
            </a:pPr>
            <a:r>
              <a:rPr sz="2400" dirty="0"/>
              <a:t>🗣 „</a:t>
            </a:r>
            <a:r>
              <a:rPr sz="2400" dirty="0" err="1"/>
              <a:t>Jeśli</a:t>
            </a:r>
            <a:r>
              <a:rPr sz="2400" dirty="0"/>
              <a:t> </a:t>
            </a:r>
            <a:r>
              <a:rPr sz="2400" dirty="0" err="1"/>
              <a:t>umiesz</a:t>
            </a:r>
            <a:r>
              <a:rPr sz="2400" dirty="0"/>
              <a:t> </a:t>
            </a:r>
            <a:r>
              <a:rPr sz="2400" dirty="0" err="1"/>
              <a:t>pływać</a:t>
            </a:r>
            <a:r>
              <a:rPr sz="2400" dirty="0"/>
              <a:t>, </a:t>
            </a:r>
            <a:r>
              <a:rPr sz="2400" dirty="0" err="1"/>
              <a:t>możesz</a:t>
            </a:r>
            <a:r>
              <a:rPr sz="2400" dirty="0"/>
              <a:t> </a:t>
            </a:r>
            <a:r>
              <a:rPr sz="2400" dirty="0" err="1"/>
              <a:t>bezpiecznie</a:t>
            </a:r>
            <a:r>
              <a:rPr sz="2400" dirty="0"/>
              <a:t> </a:t>
            </a:r>
            <a:r>
              <a:rPr sz="2400" dirty="0" err="1"/>
              <a:t>skakać</a:t>
            </a:r>
            <a:r>
              <a:rPr sz="2400" dirty="0"/>
              <a:t> do </a:t>
            </a:r>
            <a:r>
              <a:rPr sz="2400" dirty="0" err="1"/>
              <a:t>wody</a:t>
            </a:r>
            <a:r>
              <a:rPr sz="2400" dirty="0"/>
              <a:t>.”</a:t>
            </a:r>
            <a:br>
              <a:rPr sz="2400" dirty="0"/>
            </a:br>
            <a:r>
              <a:rPr sz="2400" dirty="0"/>
              <a:t>❌ MIT! </a:t>
            </a:r>
            <a:r>
              <a:rPr sz="2400" dirty="0" err="1"/>
              <a:t>Skoki</a:t>
            </a:r>
            <a:r>
              <a:rPr sz="2400" dirty="0"/>
              <a:t> do </a:t>
            </a:r>
            <a:r>
              <a:rPr sz="2400" dirty="0" err="1"/>
              <a:t>wody</a:t>
            </a:r>
            <a:r>
              <a:rPr sz="2400" dirty="0"/>
              <a:t> </a:t>
            </a:r>
            <a:r>
              <a:rPr sz="2400" dirty="0" err="1"/>
              <a:t>na</a:t>
            </a:r>
            <a:r>
              <a:rPr sz="2400" dirty="0"/>
              <a:t> </a:t>
            </a:r>
            <a:r>
              <a:rPr sz="2400" dirty="0" err="1"/>
              <a:t>główkę</a:t>
            </a:r>
            <a:r>
              <a:rPr sz="2400" dirty="0"/>
              <a:t> </a:t>
            </a:r>
            <a:r>
              <a:rPr sz="2400" dirty="0" err="1"/>
              <a:t>mogą</a:t>
            </a:r>
            <a:r>
              <a:rPr sz="2400" dirty="0"/>
              <a:t> </a:t>
            </a:r>
            <a:r>
              <a:rPr sz="2400" dirty="0" err="1"/>
              <a:t>być</a:t>
            </a:r>
            <a:r>
              <a:rPr sz="2400" dirty="0"/>
              <a:t> </a:t>
            </a:r>
            <a:r>
              <a:rPr sz="2400" dirty="0" err="1"/>
              <a:t>niebezpieczne</a:t>
            </a:r>
            <a:r>
              <a:rPr sz="2400" dirty="0"/>
              <a:t>, </a:t>
            </a:r>
            <a:r>
              <a:rPr sz="2400" dirty="0" err="1"/>
              <a:t>niezależnie</a:t>
            </a:r>
            <a:r>
              <a:rPr sz="2400" dirty="0"/>
              <a:t> od </a:t>
            </a:r>
            <a:r>
              <a:rPr sz="2400" dirty="0" err="1"/>
              <a:t>umiejętności</a:t>
            </a:r>
            <a:r>
              <a:rPr sz="2400" dirty="0"/>
              <a:t>.</a:t>
            </a:r>
            <a:br>
              <a:rPr sz="2400" dirty="0"/>
            </a:br>
            <a:br>
              <a:rPr sz="2400" dirty="0"/>
            </a:br>
            <a:r>
              <a:rPr sz="2400" dirty="0"/>
              <a:t>🗣 „</a:t>
            </a:r>
            <a:r>
              <a:rPr sz="2400" dirty="0" err="1"/>
              <a:t>Skoki</a:t>
            </a:r>
            <a:r>
              <a:rPr sz="2400" dirty="0"/>
              <a:t> </a:t>
            </a:r>
            <a:r>
              <a:rPr sz="2400" dirty="0" err="1"/>
              <a:t>na</a:t>
            </a:r>
            <a:r>
              <a:rPr sz="2400" dirty="0"/>
              <a:t> </a:t>
            </a:r>
            <a:r>
              <a:rPr sz="2400" dirty="0" err="1"/>
              <a:t>główkę</a:t>
            </a:r>
            <a:r>
              <a:rPr sz="2400" dirty="0"/>
              <a:t> </a:t>
            </a:r>
            <a:r>
              <a:rPr sz="2400" dirty="0" err="1"/>
              <a:t>są</a:t>
            </a:r>
            <a:r>
              <a:rPr sz="2400" dirty="0"/>
              <a:t> </a:t>
            </a:r>
            <a:r>
              <a:rPr sz="2400" dirty="0" err="1"/>
              <a:t>bezpieczne</a:t>
            </a:r>
            <a:r>
              <a:rPr sz="2400" dirty="0"/>
              <a:t>, </a:t>
            </a:r>
            <a:r>
              <a:rPr sz="2400" dirty="0" err="1"/>
              <a:t>jeśli</a:t>
            </a:r>
            <a:r>
              <a:rPr sz="2400" dirty="0"/>
              <a:t> </a:t>
            </a:r>
            <a:r>
              <a:rPr sz="2400" dirty="0" err="1"/>
              <a:t>widzisz</a:t>
            </a:r>
            <a:r>
              <a:rPr sz="2400" dirty="0"/>
              <a:t> </a:t>
            </a:r>
            <a:r>
              <a:rPr sz="2400" dirty="0" err="1"/>
              <a:t>wodę</a:t>
            </a:r>
            <a:r>
              <a:rPr sz="2400" dirty="0"/>
              <a:t>.”</a:t>
            </a:r>
            <a:br>
              <a:rPr sz="2400" dirty="0"/>
            </a:br>
            <a:r>
              <a:rPr sz="2400" dirty="0"/>
              <a:t>❌ MIT! </a:t>
            </a:r>
            <a:r>
              <a:rPr sz="2400" dirty="0" err="1"/>
              <a:t>Dno</a:t>
            </a:r>
            <a:r>
              <a:rPr sz="2400" dirty="0"/>
              <a:t> </a:t>
            </a:r>
            <a:r>
              <a:rPr sz="2400" dirty="0" err="1"/>
              <a:t>może</a:t>
            </a:r>
            <a:r>
              <a:rPr sz="2400" dirty="0"/>
              <a:t> </a:t>
            </a:r>
            <a:r>
              <a:rPr sz="2400" dirty="0" err="1"/>
              <a:t>być</a:t>
            </a:r>
            <a:r>
              <a:rPr sz="2400" dirty="0"/>
              <a:t> </a:t>
            </a:r>
            <a:r>
              <a:rPr sz="2400" dirty="0" err="1"/>
              <a:t>płytkie</a:t>
            </a:r>
            <a:r>
              <a:rPr sz="2400" dirty="0"/>
              <a:t> </a:t>
            </a:r>
            <a:r>
              <a:rPr sz="2400" dirty="0" err="1"/>
              <a:t>lub</a:t>
            </a:r>
            <a:r>
              <a:rPr sz="2400" dirty="0"/>
              <a:t> </a:t>
            </a:r>
            <a:r>
              <a:rPr sz="2400" dirty="0" err="1"/>
              <a:t>coś</a:t>
            </a:r>
            <a:r>
              <a:rPr sz="2400" dirty="0"/>
              <a:t> </a:t>
            </a:r>
            <a:r>
              <a:rPr sz="2400" dirty="0" err="1"/>
              <a:t>może</a:t>
            </a:r>
            <a:r>
              <a:rPr sz="2400" dirty="0"/>
              <a:t> </a:t>
            </a:r>
            <a:r>
              <a:rPr sz="2400" dirty="0" err="1"/>
              <a:t>się</a:t>
            </a:r>
            <a:r>
              <a:rPr sz="2400" dirty="0"/>
              <a:t> w nim </a:t>
            </a:r>
            <a:r>
              <a:rPr sz="2400" dirty="0" err="1"/>
              <a:t>znajdować</a:t>
            </a:r>
            <a:r>
              <a:rPr sz="2400" dirty="0"/>
              <a:t>.</a:t>
            </a:r>
            <a:br>
              <a:rPr sz="2400" dirty="0"/>
            </a:br>
            <a:br>
              <a:rPr sz="2400" dirty="0"/>
            </a:br>
            <a:r>
              <a:rPr sz="2400" dirty="0"/>
              <a:t>🗣 „</a:t>
            </a:r>
            <a:r>
              <a:rPr sz="2400" dirty="0" err="1"/>
              <a:t>Ratownicy</a:t>
            </a:r>
            <a:r>
              <a:rPr sz="2400" dirty="0"/>
              <a:t> </a:t>
            </a:r>
            <a:r>
              <a:rPr sz="2400" dirty="0" err="1"/>
              <a:t>wiedzą</a:t>
            </a:r>
            <a:r>
              <a:rPr sz="2400" dirty="0"/>
              <a:t> </a:t>
            </a:r>
            <a:r>
              <a:rPr sz="2400" dirty="0" err="1"/>
              <a:t>najlepiej</a:t>
            </a:r>
            <a:r>
              <a:rPr sz="2400" dirty="0"/>
              <a:t>.”</a:t>
            </a:r>
            <a:br>
              <a:rPr sz="2400" dirty="0"/>
            </a:br>
            <a:r>
              <a:rPr sz="2400" dirty="0"/>
              <a:t>✅ PRAWDA! Ich </a:t>
            </a:r>
            <a:r>
              <a:rPr sz="2400" dirty="0" err="1"/>
              <a:t>rady</a:t>
            </a:r>
            <a:r>
              <a:rPr sz="2400" dirty="0"/>
              <a:t> </a:t>
            </a:r>
            <a:r>
              <a:rPr sz="2400" dirty="0" err="1"/>
              <a:t>ratują</a:t>
            </a:r>
            <a:r>
              <a:rPr sz="2400" dirty="0"/>
              <a:t> </a:t>
            </a:r>
            <a:r>
              <a:rPr sz="2400" dirty="0" err="1"/>
              <a:t>życie</a:t>
            </a:r>
            <a:r>
              <a:rPr sz="2400" dirty="0"/>
              <a:t> – </a:t>
            </a:r>
            <a:r>
              <a:rPr sz="2400" dirty="0" err="1"/>
              <a:t>słuchaj</a:t>
            </a:r>
            <a:r>
              <a:rPr sz="2400" dirty="0"/>
              <a:t> ich </a:t>
            </a:r>
            <a:r>
              <a:rPr sz="2400" dirty="0" err="1"/>
              <a:t>zawsze</a:t>
            </a:r>
            <a:r>
              <a:rPr sz="2400" dirty="0"/>
              <a:t>!</a:t>
            </a:r>
          </a:p>
        </p:txBody>
      </p:sp>
      <p:sp>
        <p:nvSpPr>
          <p:cNvPr id="4" name="Oval 3"/>
          <p:cNvSpPr/>
          <p:nvPr/>
        </p:nvSpPr>
        <p:spPr>
          <a:xfrm>
            <a:off x="7815262" y="1614487"/>
            <a:ext cx="914400" cy="914400"/>
          </a:xfrm>
          <a:prstGeom prst="ellipse">
            <a:avLst/>
          </a:prstGeom>
          <a:solidFill>
            <a:srgbClr val="5B9BD5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t>💡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dirty="0"/>
              <a:t>🛟 Co </a:t>
            </a:r>
            <a:r>
              <a:rPr dirty="0" err="1"/>
              <a:t>robić</a:t>
            </a:r>
            <a:r>
              <a:rPr dirty="0"/>
              <a:t>, </a:t>
            </a:r>
            <a:r>
              <a:rPr dirty="0" err="1"/>
              <a:t>żeby</a:t>
            </a:r>
            <a:r>
              <a:rPr dirty="0"/>
              <a:t> </a:t>
            </a:r>
            <a:r>
              <a:rPr dirty="0" err="1"/>
              <a:t>było</a:t>
            </a:r>
            <a:r>
              <a:rPr dirty="0"/>
              <a:t> </a:t>
            </a:r>
            <a:r>
              <a:rPr dirty="0" err="1"/>
              <a:t>bezpiecznie</a:t>
            </a:r>
            <a:r>
              <a:rPr dirty="0"/>
              <a:t>?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43013" y="1848088"/>
            <a:ext cx="6400800" cy="4062651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dirty="0"/>
          </a:p>
          <a:p>
            <a:pPr>
              <a:defRPr sz="2000"/>
            </a:pPr>
            <a:r>
              <a:rPr dirty="0"/>
              <a:t>🔸 </a:t>
            </a:r>
            <a:r>
              <a:rPr dirty="0" err="1"/>
              <a:t>Nigdy</a:t>
            </a:r>
            <a:r>
              <a:rPr dirty="0"/>
              <a:t> </a:t>
            </a:r>
            <a:r>
              <a:rPr dirty="0" err="1"/>
              <a:t>nie</a:t>
            </a:r>
            <a:r>
              <a:rPr dirty="0"/>
              <a:t> </a:t>
            </a:r>
            <a:r>
              <a:rPr dirty="0" err="1"/>
              <a:t>skacz</a:t>
            </a:r>
            <a:r>
              <a:rPr dirty="0"/>
              <a:t> </a:t>
            </a:r>
            <a:r>
              <a:rPr dirty="0" err="1"/>
              <a:t>na</a:t>
            </a:r>
            <a:r>
              <a:rPr dirty="0"/>
              <a:t> </a:t>
            </a:r>
            <a:r>
              <a:rPr dirty="0" err="1"/>
              <a:t>główkę</a:t>
            </a:r>
            <a:r>
              <a:rPr dirty="0"/>
              <a:t> do </a:t>
            </a:r>
            <a:r>
              <a:rPr dirty="0" err="1"/>
              <a:t>nieznanej</a:t>
            </a:r>
            <a:r>
              <a:rPr dirty="0"/>
              <a:t> </a:t>
            </a:r>
            <a:r>
              <a:rPr dirty="0" err="1"/>
              <a:t>wody</a:t>
            </a:r>
            <a:r>
              <a:rPr dirty="0"/>
              <a:t>.</a:t>
            </a:r>
            <a:br>
              <a:rPr dirty="0"/>
            </a:br>
            <a:r>
              <a:rPr dirty="0"/>
              <a:t>🔸 </a:t>
            </a:r>
            <a:r>
              <a:rPr dirty="0" err="1"/>
              <a:t>Sprawdź</a:t>
            </a:r>
            <a:r>
              <a:rPr dirty="0"/>
              <a:t>, </a:t>
            </a:r>
            <a:r>
              <a:rPr dirty="0" err="1"/>
              <a:t>gdzie</a:t>
            </a:r>
            <a:r>
              <a:rPr dirty="0"/>
              <a:t> </a:t>
            </a:r>
            <a:r>
              <a:rPr dirty="0" err="1"/>
              <a:t>są</a:t>
            </a:r>
            <a:r>
              <a:rPr dirty="0"/>
              <a:t> </a:t>
            </a:r>
            <a:r>
              <a:rPr dirty="0" err="1"/>
              <a:t>ratownicy</a:t>
            </a:r>
            <a:r>
              <a:rPr dirty="0"/>
              <a:t> – </a:t>
            </a:r>
            <a:r>
              <a:rPr dirty="0" err="1"/>
              <a:t>i</a:t>
            </a:r>
            <a:r>
              <a:rPr dirty="0"/>
              <a:t> </a:t>
            </a:r>
            <a:r>
              <a:rPr dirty="0" err="1"/>
              <a:t>kąp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tam, </a:t>
            </a:r>
            <a:r>
              <a:rPr dirty="0" err="1"/>
              <a:t>gdzie</a:t>
            </a:r>
            <a:r>
              <a:rPr dirty="0"/>
              <a:t> </a:t>
            </a:r>
            <a:r>
              <a:rPr dirty="0" err="1"/>
              <a:t>dyżurują</a:t>
            </a:r>
            <a:r>
              <a:rPr dirty="0"/>
              <a:t>.</a:t>
            </a:r>
            <a:br>
              <a:rPr dirty="0"/>
            </a:br>
            <a:r>
              <a:rPr dirty="0"/>
              <a:t>🔸 </a:t>
            </a:r>
            <a:r>
              <a:rPr dirty="0" err="1"/>
              <a:t>Unikaj</a:t>
            </a:r>
            <a:r>
              <a:rPr dirty="0"/>
              <a:t> </a:t>
            </a:r>
            <a:r>
              <a:rPr dirty="0" err="1"/>
              <a:t>wody</a:t>
            </a:r>
            <a:r>
              <a:rPr dirty="0"/>
              <a:t> po </a:t>
            </a:r>
            <a:r>
              <a:rPr dirty="0" err="1"/>
              <a:t>zmroku</a:t>
            </a:r>
            <a:r>
              <a:rPr dirty="0"/>
              <a:t>, w </a:t>
            </a:r>
            <a:r>
              <a:rPr dirty="0" err="1"/>
              <a:t>czasie</a:t>
            </a:r>
            <a:r>
              <a:rPr dirty="0"/>
              <a:t> </a:t>
            </a:r>
            <a:r>
              <a:rPr dirty="0" err="1"/>
              <a:t>burzy</a:t>
            </a:r>
            <a:r>
              <a:rPr dirty="0"/>
              <a:t> </a:t>
            </a:r>
            <a:r>
              <a:rPr dirty="0" err="1"/>
              <a:t>i</a:t>
            </a:r>
            <a:r>
              <a:rPr dirty="0"/>
              <a:t> po </a:t>
            </a:r>
            <a:r>
              <a:rPr dirty="0" err="1"/>
              <a:t>alkoholu</a:t>
            </a:r>
            <a:r>
              <a:rPr dirty="0"/>
              <a:t>.</a:t>
            </a:r>
            <a:br>
              <a:rPr dirty="0"/>
            </a:br>
            <a:r>
              <a:rPr dirty="0"/>
              <a:t>🔸 Nie </a:t>
            </a:r>
            <a:r>
              <a:rPr dirty="0" err="1"/>
              <a:t>wstydź</a:t>
            </a:r>
            <a:r>
              <a:rPr dirty="0"/>
              <a:t> </a:t>
            </a:r>
            <a:r>
              <a:rPr dirty="0" err="1"/>
              <a:t>się</a:t>
            </a:r>
            <a:r>
              <a:rPr dirty="0"/>
              <a:t> </a:t>
            </a:r>
            <a:r>
              <a:rPr dirty="0" err="1"/>
              <a:t>mówić</a:t>
            </a:r>
            <a:r>
              <a:rPr dirty="0"/>
              <a:t> „</a:t>
            </a:r>
            <a:r>
              <a:rPr dirty="0" err="1"/>
              <a:t>nie</a:t>
            </a:r>
            <a:r>
              <a:rPr dirty="0"/>
              <a:t>” – </a:t>
            </a:r>
            <a:r>
              <a:rPr dirty="0" err="1"/>
              <a:t>masz</a:t>
            </a:r>
            <a:r>
              <a:rPr dirty="0"/>
              <a:t> </a:t>
            </a:r>
            <a:r>
              <a:rPr dirty="0" err="1"/>
              <a:t>prawo</a:t>
            </a:r>
            <a:r>
              <a:rPr dirty="0"/>
              <a:t> </a:t>
            </a:r>
            <a:r>
              <a:rPr dirty="0" err="1"/>
              <a:t>odmówić</a:t>
            </a:r>
            <a:r>
              <a:rPr dirty="0"/>
              <a:t> </a:t>
            </a:r>
            <a:r>
              <a:rPr dirty="0" err="1"/>
              <a:t>ryzykownej</a:t>
            </a:r>
            <a:r>
              <a:rPr dirty="0"/>
              <a:t> </a:t>
            </a:r>
            <a:r>
              <a:rPr dirty="0" err="1"/>
              <a:t>zabawy</a:t>
            </a:r>
            <a:r>
              <a:rPr dirty="0"/>
              <a:t>.</a:t>
            </a:r>
            <a:endParaRPr lang="pl-PL" dirty="0"/>
          </a:p>
          <a:p>
            <a:pPr>
              <a:defRPr sz="2000"/>
            </a:pPr>
            <a:r>
              <a:rPr lang="pl-PL" dirty="0"/>
              <a:t>🔸 Przekazuj tę informacje znajomym!!!</a:t>
            </a:r>
          </a:p>
          <a:p>
            <a:pPr>
              <a:defRPr sz="2000"/>
            </a:pPr>
            <a:endParaRPr lang="pl-PL" dirty="0"/>
          </a:p>
          <a:p>
            <a:pPr>
              <a:defRPr sz="2000"/>
            </a:pPr>
            <a:endParaRPr lang="pl-PL" dirty="0"/>
          </a:p>
          <a:p>
            <a:pPr>
              <a:defRPr sz="2000"/>
            </a:pPr>
            <a:endParaRPr lang="pl-PL" dirty="0"/>
          </a:p>
          <a:p>
            <a:pPr>
              <a:defRPr sz="2000"/>
            </a:pPr>
            <a:endParaRPr lang="pl-PL" dirty="0"/>
          </a:p>
          <a:p>
            <a:pPr>
              <a:defRPr sz="2000"/>
            </a:pPr>
            <a:r>
              <a:rPr lang="pl-PL" dirty="0"/>
              <a:t>➡️ Odpowiedź: B – młodzież najczęściej ryzykuje!</a:t>
            </a:r>
            <a:endParaRPr dirty="0"/>
          </a:p>
        </p:txBody>
      </p:sp>
      <p:sp>
        <p:nvSpPr>
          <p:cNvPr id="4" name="Oval 3"/>
          <p:cNvSpPr/>
          <p:nvPr/>
        </p:nvSpPr>
        <p:spPr>
          <a:xfrm>
            <a:off x="7772400" y="1657350"/>
            <a:ext cx="914400" cy="914400"/>
          </a:xfrm>
          <a:prstGeom prst="ellipse">
            <a:avLst/>
          </a:prstGeom>
          <a:solidFill>
            <a:srgbClr val="5B9BD5"/>
          </a:solidFill>
          <a:ln>
            <a:solidFill>
              <a:srgbClr val="003366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dirty="0"/>
              <a:t>💡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8637" y="274638"/>
            <a:ext cx="8229600" cy="1143000"/>
          </a:xfr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/>
          <a:lstStyle/>
          <a:p>
            <a:r>
              <a:rPr dirty="0"/>
              <a:t>💬 </a:t>
            </a:r>
            <a:r>
              <a:rPr dirty="0" err="1"/>
              <a:t>Zapamiętaj</a:t>
            </a:r>
            <a:r>
              <a:rPr dirty="0"/>
              <a:t> </a:t>
            </a:r>
            <a:r>
              <a:rPr lang="pl-PL" dirty="0"/>
              <a:t>t</a:t>
            </a:r>
            <a:r>
              <a:rPr dirty="0"/>
              <a:t>o </a:t>
            </a:r>
            <a:r>
              <a:rPr dirty="0" err="1"/>
              <a:t>zdanie</a:t>
            </a:r>
            <a:r>
              <a:rPr dirty="0"/>
              <a:t>: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457200" y="1828562"/>
            <a:ext cx="8372475" cy="3508653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solidFill>
              <a:schemeClr val="accent1"/>
            </a:solidFill>
          </a:ln>
        </p:spPr>
        <p:txBody>
          <a:bodyPr wrap="square">
            <a:spAutoFit/>
          </a:bodyPr>
          <a:lstStyle/>
          <a:p>
            <a:endParaRPr dirty="0"/>
          </a:p>
          <a:p>
            <a:pPr algn="ctr">
              <a:defRPr sz="2000"/>
            </a:pPr>
            <a:r>
              <a:rPr sz="4800" dirty="0">
                <a:solidFill>
                  <a:srgbClr val="FF0000"/>
                </a:solidFill>
              </a:rPr>
              <a:t>„</a:t>
            </a:r>
            <a:r>
              <a:rPr sz="4800" dirty="0" err="1">
                <a:solidFill>
                  <a:srgbClr val="FF0000"/>
                </a:solidFill>
              </a:rPr>
              <a:t>Lepiej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nie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skoczyć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i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wrócić</a:t>
            </a:r>
            <a:r>
              <a:rPr sz="4800" dirty="0">
                <a:solidFill>
                  <a:srgbClr val="FF0000"/>
                </a:solidFill>
              </a:rPr>
              <a:t> do </a:t>
            </a:r>
            <a:r>
              <a:rPr sz="4800" dirty="0" err="1">
                <a:solidFill>
                  <a:srgbClr val="FF0000"/>
                </a:solidFill>
              </a:rPr>
              <a:t>domu</a:t>
            </a:r>
            <a:r>
              <a:rPr sz="4800" dirty="0">
                <a:solidFill>
                  <a:srgbClr val="FF0000"/>
                </a:solidFill>
              </a:rPr>
              <a:t> – </a:t>
            </a:r>
            <a:r>
              <a:rPr sz="4800" dirty="0" err="1">
                <a:solidFill>
                  <a:srgbClr val="FF0000"/>
                </a:solidFill>
              </a:rPr>
              <a:t>niż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skoczyć</a:t>
            </a:r>
            <a:r>
              <a:rPr sz="4800" dirty="0">
                <a:solidFill>
                  <a:srgbClr val="FF0000"/>
                </a:solidFill>
              </a:rPr>
              <a:t> </a:t>
            </a:r>
            <a:br>
              <a:rPr lang="pl-PL" sz="4800" dirty="0">
                <a:solidFill>
                  <a:srgbClr val="FF0000"/>
                </a:solidFill>
              </a:rPr>
            </a:br>
            <a:r>
              <a:rPr sz="4800" dirty="0" err="1">
                <a:solidFill>
                  <a:srgbClr val="FF0000"/>
                </a:solidFill>
              </a:rPr>
              <a:t>i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nigdy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już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nie</a:t>
            </a:r>
            <a:r>
              <a:rPr sz="4800" dirty="0">
                <a:solidFill>
                  <a:srgbClr val="FF0000"/>
                </a:solidFill>
              </a:rPr>
              <a:t> </a:t>
            </a:r>
            <a:r>
              <a:rPr sz="4800" dirty="0" err="1">
                <a:solidFill>
                  <a:srgbClr val="FF0000"/>
                </a:solidFill>
              </a:rPr>
              <a:t>chodzić</a:t>
            </a:r>
            <a:r>
              <a:rPr sz="4800" dirty="0">
                <a:solidFill>
                  <a:srgbClr val="FF0000"/>
                </a:solidFill>
              </a:rPr>
              <a:t>.”</a:t>
            </a:r>
            <a:endParaRPr lang="pl-PL" sz="4800" dirty="0">
              <a:solidFill>
                <a:srgbClr val="FF0000"/>
              </a:solidFill>
            </a:endParaRPr>
          </a:p>
          <a:p>
            <a:pPr algn="ctr">
              <a:defRPr sz="2000"/>
            </a:pPr>
            <a:br>
              <a:rPr dirty="0"/>
            </a:br>
            <a:r>
              <a:rPr lang="pl-PL" i="1" dirty="0"/>
              <a:t>dr hab. prof. UJK Wojciech Kiebzak</a:t>
            </a:r>
            <a:br>
              <a:rPr dirty="0"/>
            </a:br>
            <a:endParaRPr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30</TotalTime>
  <Words>380</Words>
  <Application>Microsoft Office PowerPoint</Application>
  <PresentationFormat>Pokaz na ekranie (4:3)</PresentationFormat>
  <Paragraphs>42</Paragraphs>
  <Slides>6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6</vt:i4>
      </vt:variant>
    </vt:vector>
  </HeadingPairs>
  <TitlesOfParts>
    <vt:vector size="9" baseType="lpstr">
      <vt:lpstr>Arial</vt:lpstr>
      <vt:lpstr>Calibri</vt:lpstr>
      <vt:lpstr>Office Theme</vt:lpstr>
      <vt:lpstr>Zapamiętaj jedno zdanie:</vt:lpstr>
      <vt:lpstr>🌞 Wakacje nad wodą – pamiętaj o bezpieczeństwie!</vt:lpstr>
      <vt:lpstr>❓ Quiz: Odpowiedz na pytanie...</vt:lpstr>
      <vt:lpstr>💥 Mit czy prawda?</vt:lpstr>
      <vt:lpstr>🛟 Co robić, żeby było bezpiecznie?</vt:lpstr>
      <vt:lpstr>💬 Zapamiętaj to zdanie: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/>
  <cp:keywords/>
  <dc:description>generated using python-pptx</dc:description>
  <cp:lastModifiedBy>Wojciech Kiebzak</cp:lastModifiedBy>
  <cp:revision>7</cp:revision>
  <dcterms:created xsi:type="dcterms:W3CDTF">2013-01-27T09:14:16Z</dcterms:created>
  <dcterms:modified xsi:type="dcterms:W3CDTF">2025-06-08T20:01:20Z</dcterms:modified>
  <cp:category/>
</cp:coreProperties>
</file>